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4" r:id="rId9"/>
    <p:sldId id="272" r:id="rId10"/>
    <p:sldId id="273" r:id="rId11"/>
    <p:sldId id="265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315" r:id="rId35"/>
    <p:sldId id="308" r:id="rId36"/>
    <p:sldId id="305" r:id="rId37"/>
    <p:sldId id="306" r:id="rId38"/>
    <p:sldId id="307" r:id="rId39"/>
    <p:sldId id="309" r:id="rId40"/>
    <p:sldId id="310" r:id="rId41"/>
    <p:sldId id="311" r:id="rId42"/>
    <p:sldId id="312" r:id="rId43"/>
    <p:sldId id="313" r:id="rId44"/>
    <p:sldId id="314" r:id="rId45"/>
    <p:sldId id="264" r:id="rId46"/>
    <p:sldId id="297" r:id="rId47"/>
    <p:sldId id="298" r:id="rId48"/>
    <p:sldId id="263" r:id="rId49"/>
    <p:sldId id="299" r:id="rId50"/>
    <p:sldId id="300" r:id="rId51"/>
    <p:sldId id="302" r:id="rId52"/>
    <p:sldId id="301" r:id="rId53"/>
    <p:sldId id="303" r:id="rId54"/>
    <p:sldId id="304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733" autoAdjust="0"/>
    <p:restoredTop sz="90709" autoAdjust="0"/>
  </p:normalViewPr>
  <p:slideViewPr>
    <p:cSldViewPr snapToGrid="0" snapToObjects="1">
      <p:cViewPr varScale="1">
        <p:scale>
          <a:sx n="82" d="100"/>
          <a:sy n="82" d="100"/>
        </p:scale>
        <p:origin x="-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D1BE-51B8-2944-AD4A-5500DFD7A47D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D9BBD-9256-9646-9E53-AA35FB76F9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4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7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1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9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3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8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0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6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8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2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19829-3C23-A945-B2EC-6A645BCE48BA}" type="datetimeFigureOut">
              <a:rPr lang="en-US" smtClean="0"/>
              <a:t>11/4/15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B7D5D-9BEF-8744-A78A-22913CF298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2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690"/>
            <a:ext cx="4541985" cy="2660647"/>
          </a:xfrm>
        </p:spPr>
        <p:txBody>
          <a:bodyPr/>
          <a:lstStyle/>
          <a:p>
            <a:r>
              <a:rPr lang="en-US" dirty="0" smtClean="0"/>
              <a:t>CNIT 124: Advanced Ethical Hacking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688" y="4771318"/>
            <a:ext cx="6400800" cy="136064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 13: Post Exploitation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Part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gw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51" y="162691"/>
            <a:ext cx="29337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899"/>
          </a:xfrm>
        </p:spPr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538"/>
            <a:ext cx="8229600" cy="5241626"/>
          </a:xfrm>
        </p:spPr>
        <p:txBody>
          <a:bodyPr/>
          <a:lstStyle/>
          <a:p>
            <a:r>
              <a:rPr lang="en-US" b="1" dirty="0" smtClean="0"/>
              <a:t>run </a:t>
            </a:r>
            <a:r>
              <a:rPr lang="en-US" b="1" i="1" dirty="0" smtClean="0"/>
              <a:t>script</a:t>
            </a:r>
            <a:r>
              <a:rPr lang="en-US" b="1" dirty="0" smtClean="0"/>
              <a:t> -h</a:t>
            </a:r>
            <a:endParaRPr lang="en-US" b="1" dirty="0"/>
          </a:p>
        </p:txBody>
      </p:sp>
      <p:pic>
        <p:nvPicPr>
          <p:cNvPr id="4" name="Picture 3" descr="Screen Shot 2015-11-03 at 5.32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8" y="1723714"/>
            <a:ext cx="8122432" cy="1845621"/>
          </a:xfrm>
          <a:prstGeom prst="rect">
            <a:avLst/>
          </a:prstGeom>
        </p:spPr>
      </p:pic>
      <p:pic>
        <p:nvPicPr>
          <p:cNvPr id="5" name="Picture 4" descr="Screen Shot 2015-11-03 at 5.3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8" y="3864180"/>
            <a:ext cx="7706015" cy="25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3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Metasploit Post-Exploitation Modules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6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Metasploit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sessions</a:t>
            </a:r>
          </a:p>
          <a:p>
            <a:pPr lvl="1"/>
            <a:r>
              <a:rPr lang="en-US" dirty="0"/>
              <a:t>lists sessions</a:t>
            </a:r>
          </a:p>
          <a:p>
            <a:r>
              <a:rPr lang="en-US" b="1" dirty="0"/>
              <a:t>sessions -i 1</a:t>
            </a:r>
          </a:p>
          <a:p>
            <a:pPr lvl="1"/>
            <a:r>
              <a:rPr lang="en-US" dirty="0"/>
              <a:t>Starts interaction with session 1</a:t>
            </a:r>
          </a:p>
          <a:p>
            <a:r>
              <a:rPr lang="en-US" b="1" dirty="0" smtClean="0"/>
              <a:t>background</a:t>
            </a:r>
          </a:p>
          <a:p>
            <a:pPr lvl="1"/>
            <a:r>
              <a:rPr lang="en-US" dirty="0" smtClean="0"/>
              <a:t>preserves a session, returns to the msf&gt; prompt</a:t>
            </a:r>
          </a:p>
          <a:p>
            <a:r>
              <a:rPr lang="en-US" b="1" dirty="0" smtClean="0"/>
              <a:t>exit</a:t>
            </a:r>
          </a:p>
          <a:p>
            <a:pPr lvl="1"/>
            <a:r>
              <a:rPr lang="en-US" dirty="0" smtClean="0"/>
              <a:t>closes a Meterpreter session</a:t>
            </a:r>
          </a:p>
        </p:txBody>
      </p:sp>
    </p:spTree>
    <p:extLst>
      <p:ext uri="{BB962C8B-B14F-4D97-AF65-F5344CB8AC3E}">
        <p14:creationId xmlns:p14="http://schemas.microsoft.com/office/powerpoint/2010/main" val="393955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Post-Exploitation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0.5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4128"/>
            <a:ext cx="8253618" cy="26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7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"Strong" Account Used in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0.59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40332"/>
            <a:ext cx="8209729" cy="45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1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0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6" y="2558638"/>
            <a:ext cx="8200634" cy="28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Autologon Password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04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12257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5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On By Default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05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38893"/>
            <a:ext cx="8399385" cy="18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3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sso (MimiKatz)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07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0332"/>
            <a:ext cx="8229600" cy="44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5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By Default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08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7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Meterpreter and Scripts</a:t>
            </a:r>
          </a:p>
          <a:p>
            <a:r>
              <a:rPr lang="en-US" dirty="0" smtClean="0"/>
              <a:t>Metasploit Post-Exploitation Modules</a:t>
            </a:r>
          </a:p>
          <a:p>
            <a:r>
              <a:rPr lang="en-US" dirty="0" smtClean="0"/>
              <a:t>Railgun</a:t>
            </a:r>
          </a:p>
          <a:p>
            <a:r>
              <a:rPr lang="en-US" dirty="0" smtClean="0"/>
              <a:t>Local Privilege Escalation</a:t>
            </a:r>
          </a:p>
          <a:p>
            <a:r>
              <a:rPr lang="en-US" dirty="0" smtClean="0"/>
              <a:t>Local Information Gathering</a:t>
            </a:r>
          </a:p>
          <a:p>
            <a:r>
              <a:rPr lang="en-US" dirty="0" smtClean="0"/>
              <a:t>Lateral Movement</a:t>
            </a:r>
          </a:p>
          <a:p>
            <a:r>
              <a:rPr lang="en-US" dirty="0" smtClean="0"/>
              <a:t>Pivoting</a:t>
            </a:r>
          </a:p>
          <a:p>
            <a:r>
              <a:rPr lang="en-US" dirty="0" smtClean="0"/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239916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10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00200"/>
            <a:ext cx="8225835" cy="50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Gather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11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9479"/>
            <a:ext cx="8263644" cy="2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4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CheckVM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13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0" y="1785211"/>
            <a:ext cx="7806130" cy="46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0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Works!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13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9487"/>
            <a:ext cx="8154736" cy="35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BitLocker Recovery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1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1" y="1649610"/>
            <a:ext cx="7933219" cy="44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8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LSA Secrets!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41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5" y="1859528"/>
            <a:ext cx="8100915" cy="447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on Server 2008!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42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9946"/>
            <a:ext cx="8205618" cy="46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0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memory_grep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43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8" y="1745151"/>
            <a:ext cx="7579373" cy="43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2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Looks Good But Fails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1.46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3" y="2705893"/>
            <a:ext cx="76835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9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71142"/>
            <a:ext cx="8229600" cy="1385950"/>
          </a:xfrm>
        </p:spPr>
        <p:txBody>
          <a:bodyPr/>
          <a:lstStyle/>
          <a:p>
            <a:r>
              <a:rPr lang="en-US" dirty="0" smtClean="0"/>
              <a:t>An alternative to using MimiKatz</a:t>
            </a:r>
          </a:p>
          <a:p>
            <a:r>
              <a:rPr lang="en-US" dirty="0" smtClean="0"/>
              <a:t>Metasploit SMB Listener (Link Ch 13b)</a:t>
            </a:r>
            <a:endParaRPr lang="en-US" dirty="0"/>
          </a:p>
        </p:txBody>
      </p:sp>
      <p:pic>
        <p:nvPicPr>
          <p:cNvPr id="4" name="Picture 3" descr="Screen Shot 2015-11-04 at 11.5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42626" cy="446557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11683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Meterpreter and Scripts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1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2.05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8" y="2080538"/>
            <a:ext cx="7959122" cy="40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0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Fails on Win 7 and 2008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06976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Won't run at all on Win 2008</a:t>
            </a:r>
          </a:p>
          <a:p>
            <a:r>
              <a:rPr lang="en-US" sz="2800" dirty="0" smtClean="0"/>
              <a:t>On Win 7, this box pops up all the time but the password never appears in Metasploit</a:t>
            </a:r>
          </a:p>
          <a:p>
            <a:r>
              <a:rPr lang="en-US" sz="2800" dirty="0" smtClean="0"/>
              <a:t>Must restart Windows to make it stop</a:t>
            </a:r>
            <a:endParaRPr lang="en-US" sz="2800" dirty="0"/>
          </a:p>
        </p:txBody>
      </p:sp>
      <p:pic>
        <p:nvPicPr>
          <p:cNvPr id="4" name="Picture 3" descr="Screen Shot 2015-11-04 at 12.0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39" y="1977451"/>
            <a:ext cx="4279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7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enum_ie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2.0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6" y="1759427"/>
            <a:ext cx="7602048" cy="47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Gets no passwords or cookies from Win 7 or Win 2008</a:t>
            </a:r>
          </a:p>
          <a:p>
            <a:r>
              <a:rPr lang="en-US" dirty="0" smtClean="0"/>
              <a:t>Does get some Web history links from IE 7 on Win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1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Prefetch Folder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the last 128 programs launched</a:t>
            </a:r>
          </a:p>
          <a:p>
            <a:pPr lvl="1"/>
            <a:r>
              <a:rPr lang="en-US" dirty="0" smtClean="0"/>
              <a:t>With dates and user ID</a:t>
            </a:r>
          </a:p>
          <a:p>
            <a:pPr lvl="1"/>
            <a:r>
              <a:rPr lang="en-US" dirty="0" smtClean="0"/>
              <a:t>Used by Windows to preload frequently-used applications</a:t>
            </a:r>
          </a:p>
          <a:p>
            <a:pPr lvl="1"/>
            <a:r>
              <a:rPr lang="en-US" dirty="0" smtClean="0"/>
              <a:t>Important for forensics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16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06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5233"/>
            <a:ext cx="8344538" cy="29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3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inject_ca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Subverts HTTPS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pic>
        <p:nvPicPr>
          <p:cNvPr id="4" name="Picture 3" descr="Screen Shot 2015-11-04 at 4.0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8279"/>
            <a:ext cx="8199204" cy="33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3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 SQL Auth Bypass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0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121762" cy="1515039"/>
          </a:xfrm>
          <a:prstGeom prst="rect">
            <a:avLst/>
          </a:prstGeom>
        </p:spPr>
      </p:pic>
      <p:pic>
        <p:nvPicPr>
          <p:cNvPr id="5" name="Picture 4" descr="Screen Shot 2015-11-04 at 4.03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9962"/>
            <a:ext cx="8090785" cy="317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Forensic Image of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Harvest deleted files</a:t>
            </a:r>
            <a:endParaRPr lang="en-US" dirty="0"/>
          </a:p>
        </p:txBody>
      </p:sp>
      <p:pic>
        <p:nvPicPr>
          <p:cNvPr id="4" name="Picture 3" descr="Screen Shot 2015-11-04 at 4.0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1" y="2396456"/>
            <a:ext cx="8245669" cy="41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1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Exploit PXE </a:t>
            </a:r>
            <a:br>
              <a:rPr lang="en-US" sz="4000" dirty="0" smtClean="0"/>
            </a:br>
            <a:r>
              <a:rPr lang="en-US" sz="4000" dirty="0" smtClean="0"/>
              <a:t>Pre-eXecution Boot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08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1" y="1600200"/>
            <a:ext cx="6805242" cy="52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help </a:t>
            </a:r>
            <a:r>
              <a:rPr lang="en-US" dirty="0" smtClean="0"/>
              <a:t>at meterpreter prompt</a:t>
            </a:r>
          </a:p>
          <a:p>
            <a:pPr lvl="1"/>
            <a:r>
              <a:rPr lang="en-US" dirty="0" smtClean="0"/>
              <a:t>Shows all meterpreter commands</a:t>
            </a:r>
            <a:endParaRPr lang="en-US" dirty="0"/>
          </a:p>
          <a:p>
            <a:r>
              <a:rPr lang="en-US" b="1" i="1" dirty="0"/>
              <a:t>command</a:t>
            </a:r>
            <a:r>
              <a:rPr lang="en-US" b="1" dirty="0"/>
              <a:t> –h</a:t>
            </a:r>
            <a:endParaRPr lang="en-US" dirty="0"/>
          </a:p>
          <a:p>
            <a:pPr lvl="1"/>
            <a:r>
              <a:rPr lang="en-US" dirty="0"/>
              <a:t>Help about a specific </a:t>
            </a:r>
            <a:r>
              <a:rPr lang="en-US" dirty="0" smtClean="0"/>
              <a:t>command</a:t>
            </a:r>
            <a:endParaRPr lang="en-US" dirty="0"/>
          </a:p>
          <a:p>
            <a:r>
              <a:rPr lang="en-US" b="1" dirty="0" smtClean="0"/>
              <a:t>help </a:t>
            </a:r>
            <a:r>
              <a:rPr lang="en-US" b="1" i="1" dirty="0" smtClean="0"/>
              <a:t>command</a:t>
            </a:r>
            <a:endParaRPr lang="en-US" dirty="0"/>
          </a:p>
          <a:p>
            <a:pPr lvl="1"/>
            <a:r>
              <a:rPr lang="en-US" dirty="0"/>
              <a:t>Help about a specific command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6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Packet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1897"/>
            <a:ext cx="8107919" cy="47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5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Look in Shadow Copies</a:t>
            </a:r>
            <a:br>
              <a:rPr lang="en-US" sz="4000" dirty="0" smtClean="0"/>
            </a:br>
            <a:r>
              <a:rPr lang="en-US" sz="4000" dirty="0" smtClean="0"/>
              <a:t> (Restore Points)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1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1600200"/>
            <a:ext cx="7781015" cy="486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8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Open Outgoing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18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3" y="1746718"/>
            <a:ext cx="8168227" cy="1793308"/>
          </a:xfrm>
          <a:prstGeom prst="rect">
            <a:avLst/>
          </a:prstGeom>
        </p:spPr>
      </p:pic>
      <p:pic>
        <p:nvPicPr>
          <p:cNvPr id="5" name="Picture 4" descr="Screen Shot 2015-11-04 at 4.1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63491"/>
            <a:ext cx="8261158" cy="20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7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Wireless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2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7386"/>
            <a:ext cx="8075296" cy="41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2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Steal WPA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4.2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1717"/>
            <a:ext cx="7904923" cy="457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66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Railgun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2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07839"/>
          </a:xfrm>
        </p:spPr>
        <p:txBody>
          <a:bodyPr/>
          <a:lstStyle/>
          <a:p>
            <a:r>
              <a:rPr lang="en-US" dirty="0" smtClean="0"/>
              <a:t>Allows Direct Access to Windows APIs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8045"/>
            <a:ext cx="8229600" cy="3858118"/>
          </a:xfrm>
        </p:spPr>
        <p:txBody>
          <a:bodyPr/>
          <a:lstStyle/>
          <a:p>
            <a:r>
              <a:rPr lang="en-US" dirty="0" smtClean="0"/>
              <a:t>API: Application Program Interface</a:t>
            </a:r>
            <a:endParaRPr lang="en-US" dirty="0"/>
          </a:p>
        </p:txBody>
      </p:sp>
      <p:pic>
        <p:nvPicPr>
          <p:cNvPr id="4" name="Picture 3" descr="Screen Shot 2015-11-04 at 1.0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7" y="3722300"/>
            <a:ext cx="8168943" cy="17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5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reverse_lookup uses Railgun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.04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8" y="2018559"/>
            <a:ext cx="7704002" cy="452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4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Local Privilege Escalation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Tries to elevate to SYSTEM on Windows</a:t>
            </a:r>
          </a:p>
          <a:p>
            <a:endParaRPr lang="en-US" dirty="0"/>
          </a:p>
        </p:txBody>
      </p:sp>
      <p:pic>
        <p:nvPicPr>
          <p:cNvPr id="4" name="Picture 3" descr="Screen Shot 2015-11-04 at 1.0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3" y="2653611"/>
            <a:ext cx="8110287" cy="38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3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3 at 5.2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6" y="1600200"/>
            <a:ext cx="8184884" cy="41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1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Account Control (UAC)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82" y="1668240"/>
            <a:ext cx="263038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Pops up when something needs administrator privileges</a:t>
            </a:r>
            <a:endParaRPr lang="en-US" sz="2400" dirty="0"/>
          </a:p>
        </p:txBody>
      </p:sp>
      <p:pic>
        <p:nvPicPr>
          <p:cNvPr id="4" name="Picture 3" descr="Screen Shot 2015-11-04 at 1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22" y="1600200"/>
            <a:ext cx="5515878" cy="50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4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UAC Blocks getsystem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Win 7</a:t>
            </a:r>
            <a:endParaRPr lang="en-US" dirty="0"/>
          </a:p>
        </p:txBody>
      </p:sp>
      <p:pic>
        <p:nvPicPr>
          <p:cNvPr id="4" name="Picture 3" descr="Screen Shot 2015-11-04 at 1.1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88665"/>
            <a:ext cx="7939776" cy="14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1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Bypassing UAC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.1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1" y="1600200"/>
            <a:ext cx="7828806" cy="46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8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4 at 1.18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2504"/>
            <a:ext cx="8191618" cy="27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4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on Win 7!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5-11-04 at 1.23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5437"/>
            <a:ext cx="8256143" cy="30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6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use two backslashes to symbolize one</a:t>
            </a:r>
          </a:p>
          <a:p>
            <a:pPr lvl="1"/>
            <a:r>
              <a:rPr lang="en-US" dirty="0"/>
              <a:t>"Escaping" in </a:t>
            </a:r>
            <a:r>
              <a:rPr lang="en-US" dirty="0" smtClean="0"/>
              <a:t>Linux</a:t>
            </a:r>
            <a:endParaRPr lang="en-US" dirty="0"/>
          </a:p>
        </p:txBody>
      </p:sp>
      <p:pic>
        <p:nvPicPr>
          <p:cNvPr id="5" name="Picture 4" descr="Screen Shot 2015-11-03 at 5.2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80149"/>
            <a:ext cx="7949551" cy="343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8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Windows Binaries in Kali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3 at 5.2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8073"/>
            <a:ext cx="8373024" cy="17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15: RAM Scraping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e-mem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/>
          <a:stretch/>
        </p:blipFill>
        <p:spPr>
          <a:xfrm>
            <a:off x="653912" y="2615113"/>
            <a:ext cx="7828806" cy="28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8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Meterpreter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1-03 at 5.3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7136"/>
            <a:ext cx="8229600" cy="432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371</Words>
  <Application>Microsoft Macintosh PowerPoint</Application>
  <PresentationFormat>On-screen Show (4:3)</PresentationFormat>
  <Paragraphs>96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CNIT 124: Advanced Ethical Hacking</vt:lpstr>
      <vt:lpstr>Topics</vt:lpstr>
      <vt:lpstr>Meterpreter and Scripts</vt:lpstr>
      <vt:lpstr>Help</vt:lpstr>
      <vt:lpstr>PowerPoint Presentation</vt:lpstr>
      <vt:lpstr>Upload</vt:lpstr>
      <vt:lpstr>Windows Binaries in Kali 2</vt:lpstr>
      <vt:lpstr>Project 15: RAM Scraping</vt:lpstr>
      <vt:lpstr>Meterpreter Scripts</vt:lpstr>
      <vt:lpstr>Getting Help</vt:lpstr>
      <vt:lpstr>Metasploit Post-Exploitation Modules</vt:lpstr>
      <vt:lpstr>Controlling Metasploit Sessions</vt:lpstr>
      <vt:lpstr>Post-Exploitation Modules</vt:lpstr>
      <vt:lpstr>"Strong" Account Used in 2013</vt:lpstr>
      <vt:lpstr>Gathering Credentials</vt:lpstr>
      <vt:lpstr>Autologon Password</vt:lpstr>
      <vt:lpstr>Not On By Default</vt:lpstr>
      <vt:lpstr>sso (MimiKatz)</vt:lpstr>
      <vt:lpstr>On By Default </vt:lpstr>
      <vt:lpstr>Gather Modules</vt:lpstr>
      <vt:lpstr>More Gather Modules</vt:lpstr>
      <vt:lpstr>CheckVM</vt:lpstr>
      <vt:lpstr>It Works!</vt:lpstr>
      <vt:lpstr>BitLocker Recovery Passwords</vt:lpstr>
      <vt:lpstr>LSA Secrets!</vt:lpstr>
      <vt:lpstr>Works on Server 2008!</vt:lpstr>
      <vt:lpstr>memory_grep</vt:lpstr>
      <vt:lpstr>Looks Good But Fails</vt:lpstr>
      <vt:lpstr>PowerPoint Presentation</vt:lpstr>
      <vt:lpstr>Phishing</vt:lpstr>
      <vt:lpstr>Fails on Win 7 and 2008</vt:lpstr>
      <vt:lpstr>enum_ie</vt:lpstr>
      <vt:lpstr>Fails</vt:lpstr>
      <vt:lpstr>Prefetch Folder</vt:lpstr>
      <vt:lpstr>Management Modules</vt:lpstr>
      <vt:lpstr>inject_ca</vt:lpstr>
      <vt:lpstr>MS SQL Auth Bypass</vt:lpstr>
      <vt:lpstr>Forensic Image of Target</vt:lpstr>
      <vt:lpstr>Exploit PXE  Pre-eXecution Boot</vt:lpstr>
      <vt:lpstr>Remote Packet Capture</vt:lpstr>
      <vt:lpstr>Look in Shadow Copies  (Restore Points)</vt:lpstr>
      <vt:lpstr>Find Open Outgoing Ports</vt:lpstr>
      <vt:lpstr>Find Wireless Networks</vt:lpstr>
      <vt:lpstr>Steal WPA Keys</vt:lpstr>
      <vt:lpstr>Railgun</vt:lpstr>
      <vt:lpstr>Allows Direct Access to Windows APIs</vt:lpstr>
      <vt:lpstr>reverse_lookup uses Railgun</vt:lpstr>
      <vt:lpstr>Local Privilege Escalation</vt:lpstr>
      <vt:lpstr>getsystem</vt:lpstr>
      <vt:lpstr>User Account Control (UAC)</vt:lpstr>
      <vt:lpstr>UAC Blocks getsystem</vt:lpstr>
      <vt:lpstr>Bypassing UAC</vt:lpstr>
      <vt:lpstr>Process Injection</vt:lpstr>
      <vt:lpstr>Worked on Win 7!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CNIT 127: Exploit Development  Ch 1: Before you begin</dc:title>
  <dc:creator>Sam Bowne</dc:creator>
  <cp:lastModifiedBy>Sam Bowne</cp:lastModifiedBy>
  <cp:revision>150</cp:revision>
  <dcterms:created xsi:type="dcterms:W3CDTF">2014-08-26T22:11:41Z</dcterms:created>
  <dcterms:modified xsi:type="dcterms:W3CDTF">2015-11-05T00:56:42Z</dcterms:modified>
</cp:coreProperties>
</file>