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9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93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6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5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3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432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25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9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07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590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2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5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5B9E7-7E15-D445-8F6E-A92D7D81B75F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82227-271F-8948-BA32-1AEF65BE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4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NSLOOKUP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CNIT 102</a:t>
            </a:r>
          </a:p>
          <a:p>
            <a:r>
              <a:rPr lang="en-US" dirty="0" smtClean="0"/>
              <a:t>Substitute lecture</a:t>
            </a:r>
          </a:p>
          <a:p>
            <a:r>
              <a:rPr lang="en-US" dirty="0" smtClean="0"/>
              <a:t>3-6-14</a:t>
            </a:r>
          </a:p>
          <a:p>
            <a:r>
              <a:rPr lang="en-US" dirty="0" smtClean="0"/>
              <a:t>Sam Bowne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2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NSLOOKUP Does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it tries to find the domain on your local network</a:t>
            </a:r>
          </a:p>
          <a:p>
            <a:r>
              <a:rPr lang="en-US" dirty="0" smtClean="0"/>
              <a:t>Then it tries the Internet</a:t>
            </a:r>
            <a:endParaRPr lang="en-US" dirty="0"/>
          </a:p>
        </p:txBody>
      </p:sp>
      <p:pic>
        <p:nvPicPr>
          <p:cNvPr id="4" name="Picture 3" descr="Screen Shot 2014-03-06 at 3.15.4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49" y="3900052"/>
            <a:ext cx="8367851" cy="1749799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2738510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442726" y="381049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 descr="Screen Shot 2014-03-06 at 3.37.4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80" y="1764115"/>
            <a:ext cx="7876410" cy="3406015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1303641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3-06 at 3.38.0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67" y="1600200"/>
            <a:ext cx="7538784" cy="4683996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589543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3-06 at 3.38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89" y="1115583"/>
            <a:ext cx="7838659" cy="4368548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1192981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Clearing the DNS 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3-06 at 3.40.3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814" y="2317444"/>
            <a:ext cx="6985000" cy="1574800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4035583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DNS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Start, type </a:t>
            </a:r>
            <a:r>
              <a:rPr lang="en-US" b="1" dirty="0" smtClean="0"/>
              <a:t>CONNECTIONS </a:t>
            </a:r>
            <a:r>
              <a:rPr lang="en-US" dirty="0" smtClean="0"/>
              <a:t>in Search box</a:t>
            </a:r>
            <a:endParaRPr lang="en-US" b="1" dirty="0" smtClean="0"/>
          </a:p>
          <a:p>
            <a:r>
              <a:rPr lang="en-US" dirty="0" smtClean="0"/>
              <a:t>Click "</a:t>
            </a:r>
            <a:r>
              <a:rPr lang="en-US" b="1" dirty="0" smtClean="0"/>
              <a:t>View network connections</a:t>
            </a:r>
            <a:r>
              <a:rPr lang="en-US" dirty="0" smtClean="0"/>
              <a:t>"</a:t>
            </a:r>
          </a:p>
          <a:p>
            <a:r>
              <a:rPr lang="en-US" dirty="0" smtClean="0"/>
              <a:t>Right-click "</a:t>
            </a:r>
            <a:r>
              <a:rPr lang="en-US" b="1" dirty="0" smtClean="0"/>
              <a:t>Local Area Connection</a:t>
            </a:r>
            <a:r>
              <a:rPr lang="en-US" dirty="0" smtClean="0"/>
              <a:t>"</a:t>
            </a:r>
          </a:p>
          <a:p>
            <a:r>
              <a:rPr lang="en-US" dirty="0" smtClean="0"/>
              <a:t>Click </a:t>
            </a:r>
            <a:r>
              <a:rPr lang="en-US" b="1" dirty="0" smtClean="0"/>
              <a:t>Properties</a:t>
            </a:r>
            <a:endParaRPr lang="en-US" dirty="0" smtClean="0"/>
          </a:p>
          <a:p>
            <a:r>
              <a:rPr lang="en-US" dirty="0" smtClean="0"/>
              <a:t>Double-click "</a:t>
            </a:r>
            <a:r>
              <a:rPr lang="en-US" b="1" dirty="0" smtClean="0"/>
              <a:t>Internet Protocol Version 4 (TCP/IPv4)</a:t>
            </a:r>
            <a:r>
              <a:rPr lang="en-US" dirty="0" smtClean="0"/>
              <a:t>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635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DNS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370623" cy="4525963"/>
          </a:xfrm>
        </p:spPr>
        <p:txBody>
          <a:bodyPr/>
          <a:lstStyle/>
          <a:p>
            <a:r>
              <a:rPr lang="en-US" dirty="0" smtClean="0"/>
              <a:t>Must click "OK" twice for settings to take effect</a:t>
            </a:r>
            <a:endParaRPr lang="en-US" dirty="0"/>
          </a:p>
        </p:txBody>
      </p:sp>
      <p:pic>
        <p:nvPicPr>
          <p:cNvPr id="4" name="Picture 3" descr="Screen Shot 2014-03-06 at 4.43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339" y="1600200"/>
            <a:ext cx="4310711" cy="4789678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056330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the DNS Server in the Command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1757"/>
            <a:ext cx="8229600" cy="4344406"/>
          </a:xfrm>
        </p:spPr>
        <p:txBody>
          <a:bodyPr/>
          <a:lstStyle/>
          <a:p>
            <a:r>
              <a:rPr lang="en-US" dirty="0" smtClean="0"/>
              <a:t>IPCONFIG /ALL</a:t>
            </a:r>
            <a:endParaRPr lang="en-US" dirty="0"/>
          </a:p>
        </p:txBody>
      </p:sp>
      <p:pic>
        <p:nvPicPr>
          <p:cNvPr id="4" name="Picture 3" descr="Screen Shot 2014-03-06 at 4.45.3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658" y="2490976"/>
            <a:ext cx="6568598" cy="4166954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978160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Name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4886601"/>
            <a:ext cx="7745505" cy="123956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Converts a domain name like </a:t>
            </a:r>
            <a:r>
              <a:rPr lang="en-US" b="1" i="1" dirty="0" smtClean="0"/>
              <a:t>www.ccsf.edu</a:t>
            </a:r>
            <a:endParaRPr lang="en-US" dirty="0" smtClean="0"/>
          </a:p>
          <a:p>
            <a:r>
              <a:rPr lang="en-US" dirty="0" smtClean="0"/>
              <a:t>to an IP address like </a:t>
            </a:r>
            <a:r>
              <a:rPr lang="en-US" b="1" i="1" dirty="0" smtClean="0"/>
              <a:t>147.144.1.212</a:t>
            </a:r>
            <a:endParaRPr lang="en-US" b="1" i="1" dirty="0"/>
          </a:p>
        </p:txBody>
      </p:sp>
      <p:pic>
        <p:nvPicPr>
          <p:cNvPr id="4" name="Picture 3" descr="Screen Shot 2014-03-06 at 3.13.2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627" y="1867144"/>
            <a:ext cx="7080150" cy="271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884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Wireshark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Shows traffic going to server at 147.144.1.212</a:t>
            </a:r>
            <a:endParaRPr lang="en-US" dirty="0"/>
          </a:p>
        </p:txBody>
      </p:sp>
      <p:pic>
        <p:nvPicPr>
          <p:cNvPr id="4" name="Picture 3" descr="Screen Shot 2014-03-06 at 3.18.3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19" y="3016638"/>
            <a:ext cx="8555506" cy="2879523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2350711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Resolution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Packets in Wireshark show </a:t>
            </a:r>
            <a:r>
              <a:rPr lang="en-US" b="1" dirty="0" smtClean="0"/>
              <a:t>DNS Query </a:t>
            </a:r>
            <a:r>
              <a:rPr lang="en-US" dirty="0" smtClean="0"/>
              <a:t>and </a:t>
            </a:r>
            <a:r>
              <a:rPr lang="en-US" b="1" dirty="0" smtClean="0"/>
              <a:t>DNS Response</a:t>
            </a:r>
            <a:endParaRPr lang="en-US" dirty="0"/>
          </a:p>
        </p:txBody>
      </p:sp>
      <p:pic>
        <p:nvPicPr>
          <p:cNvPr id="4" name="Picture 3" descr="Screen Shot 2014-03-06 at 3.22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17" y="3582879"/>
            <a:ext cx="8914683" cy="401892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513651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NSLOOKUP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dirty="0" smtClean="0"/>
              <a:t>Performs a DNS resolution</a:t>
            </a:r>
          </a:p>
          <a:p>
            <a:pPr lvl="1"/>
            <a:r>
              <a:rPr lang="en-US" dirty="0" smtClean="0"/>
              <a:t>Without loading a Web page</a:t>
            </a:r>
          </a:p>
          <a:p>
            <a:pPr lvl="1"/>
            <a:r>
              <a:rPr lang="en-US" dirty="0" smtClean="0"/>
              <a:t>Useful to test DNS operations</a:t>
            </a:r>
          </a:p>
          <a:p>
            <a:r>
              <a:rPr lang="en-US" dirty="0" smtClean="0"/>
              <a:t>Simplest way </a:t>
            </a:r>
          </a:p>
          <a:p>
            <a:pPr lvl="1"/>
            <a:r>
              <a:rPr lang="en-US" b="1" dirty="0" smtClean="0"/>
              <a:t>nslookup </a:t>
            </a:r>
            <a:r>
              <a:rPr lang="en-US" b="1" dirty="0" err="1" smtClean="0"/>
              <a:t>domain.com</a:t>
            </a:r>
            <a:endParaRPr lang="en-US" b="1" dirty="0"/>
          </a:p>
        </p:txBody>
      </p:sp>
      <p:pic>
        <p:nvPicPr>
          <p:cNvPr id="4" name="Picture 3" descr="Screen Shot 2014-03-06 at 3.24.3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00" y="4243883"/>
            <a:ext cx="6769100" cy="2349500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126999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NSLOOKUP in Interactive Mode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3-06 at 3.28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58" y="1417638"/>
            <a:ext cx="8334704" cy="5093884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915065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Specify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4-03-06 at 3.30.4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037" y="2296535"/>
            <a:ext cx="4343400" cy="1879600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1032094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Public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</a:t>
            </a:r>
          </a:p>
          <a:p>
            <a:pPr lvl="1"/>
            <a:r>
              <a:rPr lang="en-US" dirty="0" smtClean="0"/>
              <a:t>8.8.8.8</a:t>
            </a:r>
          </a:p>
          <a:p>
            <a:pPr lvl="1"/>
            <a:r>
              <a:rPr lang="en-US" dirty="0" smtClean="0"/>
              <a:t>8.8.4.4</a:t>
            </a:r>
          </a:p>
          <a:p>
            <a:r>
              <a:rPr lang="en-US" dirty="0" smtClean="0"/>
              <a:t>OpenDNS</a:t>
            </a:r>
          </a:p>
          <a:p>
            <a:pPr lvl="1"/>
            <a:r>
              <a:rPr lang="en-US" dirty="0" smtClean="0"/>
              <a:t>208.67.222.222</a:t>
            </a:r>
          </a:p>
          <a:p>
            <a:pPr lvl="1"/>
            <a:r>
              <a:rPr lang="en-US" dirty="0" smtClean="0"/>
              <a:t>208.67.220.220</a:t>
            </a:r>
          </a:p>
        </p:txBody>
      </p:sp>
    </p:spTree>
    <p:extLst>
      <p:ext uri="{BB962C8B-B14F-4D97-AF65-F5344CB8AC3E}">
        <p14:creationId xmlns:p14="http://schemas.microsoft.com/office/powerpoint/2010/main" val="2031553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</a:t>
            </a:r>
            <a:r>
              <a:rPr lang="en-US" dirty="0" err="1" smtClean="0"/>
              <a:t>Querytype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aaaa</a:t>
            </a:r>
            <a:r>
              <a:rPr lang="en-US" dirty="0" smtClean="0"/>
              <a:t> = IPv6</a:t>
            </a:r>
            <a:endParaRPr lang="en-US" dirty="0"/>
          </a:p>
        </p:txBody>
      </p:sp>
      <p:pic>
        <p:nvPicPr>
          <p:cNvPr id="4" name="Picture 3" descr="Screen Shot 2014-03-06 at 3.33.1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042" y="2517539"/>
            <a:ext cx="6464300" cy="3797300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3337565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177</Words>
  <Application>Microsoft Macintosh PowerPoint</Application>
  <PresentationFormat>On-screen Show (4:3)</PresentationFormat>
  <Paragraphs>44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NSLOOKUP</vt:lpstr>
      <vt:lpstr>Domain Name System</vt:lpstr>
      <vt:lpstr>Wireshark</vt:lpstr>
      <vt:lpstr>DNS Resolution</vt:lpstr>
      <vt:lpstr>NSLOOKUP</vt:lpstr>
      <vt:lpstr>NSLOOKUP in Interactive Mode</vt:lpstr>
      <vt:lpstr>Specify Server</vt:lpstr>
      <vt:lpstr>Free Public Servers</vt:lpstr>
      <vt:lpstr>Set Querytype </vt:lpstr>
      <vt:lpstr>What NSLOOKUP Does</vt:lpstr>
      <vt:lpstr>PowerPoint Presentation</vt:lpstr>
      <vt:lpstr>Debug Mode</vt:lpstr>
      <vt:lpstr>PowerPoint Presentation</vt:lpstr>
      <vt:lpstr>Clearing the DNS Cache</vt:lpstr>
      <vt:lpstr>Setting the DNS Server</vt:lpstr>
      <vt:lpstr>Setting the DNS Server</vt:lpstr>
      <vt:lpstr>Viewing the DNS Server in the Command Line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NSLOOKUP</dc:title>
  <dc:creator>Sam Bowne</dc:creator>
  <cp:lastModifiedBy>Sam Bowne</cp:lastModifiedBy>
  <cp:revision>26</cp:revision>
  <dcterms:created xsi:type="dcterms:W3CDTF">2014-03-06T23:10:04Z</dcterms:created>
  <dcterms:modified xsi:type="dcterms:W3CDTF">2014-03-07T00:46:02Z</dcterms:modified>
</cp:coreProperties>
</file>