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395" r:id="rId5"/>
    <p:sldId id="419" r:id="rId6"/>
    <p:sldId id="424" r:id="rId7"/>
    <p:sldId id="425" r:id="rId8"/>
    <p:sldId id="426" r:id="rId9"/>
    <p:sldId id="423" r:id="rId10"/>
    <p:sldId id="427" r:id="rId11"/>
    <p:sldId id="429" r:id="rId12"/>
    <p:sldId id="430" r:id="rId13"/>
    <p:sldId id="323" r:id="rId14"/>
  </p:sldIdLst>
  <p:sldSz cx="9144000" cy="6858000" type="screen4x3"/>
  <p:notesSz cx="7010400" cy="9296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800"/>
    <a:srgbClr val="B9A288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 snapToObjects="1"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F82250-A83B-4E7C-85BB-0C7420B3CF1E}" type="datetimeFigureOut">
              <a:rPr lang="en-US" smtClean="0"/>
              <a:t>2/29/2012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4BD72-387D-4827-AAFC-9DFC9D252E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16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697502-3630-466F-889F-FAD6C2A59F7C}" type="datetimeFigureOut">
              <a:rPr lang="en-US" smtClean="0"/>
              <a:t>2/29/2012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529B78-2952-42C0-825E-313529785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8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592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15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802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17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76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2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813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21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89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2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6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9735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056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137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5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1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752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96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2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04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55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8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7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2050" y="1516063"/>
            <a:ext cx="6624638" cy="938212"/>
          </a:xfrm>
        </p:spPr>
        <p:txBody>
          <a:bodyPr/>
          <a:lstStyle/>
          <a:p>
            <a:pPr algn="l" eaLnBrk="1" hangingPunct="1"/>
            <a:r>
              <a:rPr lang="fr-CA" sz="3200" dirty="0" smtClean="0">
                <a:solidFill>
                  <a:schemeClr val="bg1"/>
                </a:solidFill>
              </a:rPr>
              <a:t>CompTIA     Network +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10</a:t>
            </a:r>
            <a:endParaRPr lang="en-US" dirty="0" smtClean="0"/>
          </a:p>
          <a:p>
            <a:r>
              <a:rPr lang="en-US" dirty="0" smtClean="0"/>
              <a:t>Using Command-Line Utilities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Unix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92868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ifconfig </a:t>
            </a:r>
            <a:r>
              <a:rPr lang="en-US" sz="2800" dirty="0"/>
              <a:t>– this command can be used to display IP address configuration parameters on a Windows PC</a:t>
            </a:r>
            <a:r>
              <a:rPr lang="en-US" sz="2800" dirty="0" smtClean="0"/>
              <a:t>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/>
              <a:t>traceroute</a:t>
            </a:r>
            <a:r>
              <a:rPr lang="en-US" sz="2800" dirty="0"/>
              <a:t> – this command pings every router hop from the source to the destination and reports the round-trip time for each router hop.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774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Unix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905000"/>
            <a:ext cx="74676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 smtClean="0"/>
              <a:t>netstat</a:t>
            </a:r>
            <a:r>
              <a:rPr lang="en-US" sz="2800" dirty="0" smtClean="0"/>
              <a:t> </a:t>
            </a:r>
            <a:r>
              <a:rPr lang="en-US" sz="2800" dirty="0"/>
              <a:t>– command can be used to display various information about IP-based connection on a PC.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400" dirty="0"/>
              <a:t>You can view information about current sessions, including source and destination IP address and port numbers</a:t>
            </a:r>
            <a:r>
              <a:rPr lang="en-US" sz="2800" dirty="0" smtClean="0"/>
              <a:t>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/>
              <a:t>ping – this command is used to check IP connectivity between two network devices.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400" dirty="0"/>
              <a:t>Unlike the windows version you must give a count or the number of pings to conduct</a:t>
            </a:r>
            <a:r>
              <a:rPr lang="en-US" sz="24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057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19" y="6858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574" y="16764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/>
                </a:solidFill>
              </a:rPr>
              <a:t>A collection of Windows CLI commands can be useful to monitor and troubleshoot a network.  These commands include </a:t>
            </a:r>
            <a:r>
              <a:rPr lang="en-US" sz="2400" b="1" dirty="0" smtClean="0">
                <a:solidFill>
                  <a:srgbClr val="FFFFFF"/>
                </a:solidFill>
              </a:rPr>
              <a:t>arp, </a:t>
            </a:r>
            <a:r>
              <a:rPr lang="en-US" sz="2400" b="1" dirty="0" err="1" smtClean="0">
                <a:solidFill>
                  <a:srgbClr val="FFFFFF"/>
                </a:solidFill>
              </a:rPr>
              <a:t>ipconfig</a:t>
            </a:r>
            <a:r>
              <a:rPr lang="en-US" sz="2400" b="1" dirty="0" smtClean="0">
                <a:solidFill>
                  <a:srgbClr val="FFFFFF"/>
                </a:solidFill>
              </a:rPr>
              <a:t>, </a:t>
            </a:r>
            <a:r>
              <a:rPr lang="en-US" sz="2400" b="1" dirty="0" err="1" smtClean="0">
                <a:solidFill>
                  <a:srgbClr val="FFFFFF"/>
                </a:solidFill>
              </a:rPr>
              <a:t>nbtstat</a:t>
            </a:r>
            <a:r>
              <a:rPr lang="en-US" sz="2400" b="1" dirty="0" smtClean="0">
                <a:solidFill>
                  <a:srgbClr val="FFFFFF"/>
                </a:solidFill>
              </a:rPr>
              <a:t>, </a:t>
            </a:r>
            <a:r>
              <a:rPr lang="en-US" sz="2400" b="1" dirty="0" err="1" smtClean="0">
                <a:solidFill>
                  <a:srgbClr val="FFFFFF"/>
                </a:solidFill>
              </a:rPr>
              <a:t>netstat</a:t>
            </a:r>
            <a:r>
              <a:rPr lang="en-US" sz="2400" b="1" dirty="0" smtClean="0">
                <a:solidFill>
                  <a:srgbClr val="FFFFFF"/>
                </a:solidFill>
              </a:rPr>
              <a:t>, nslookup, ping, route, and </a:t>
            </a:r>
            <a:r>
              <a:rPr lang="en-US" sz="2400" b="1" dirty="0" err="1" smtClean="0">
                <a:solidFill>
                  <a:srgbClr val="FFFFFF"/>
                </a:solidFill>
              </a:rPr>
              <a:t>tracert</a:t>
            </a:r>
            <a:r>
              <a:rPr lang="en-US" sz="2400" b="1" dirty="0" smtClean="0">
                <a:solidFill>
                  <a:srgbClr val="FFFFFF"/>
                </a:solidFill>
              </a:rPr>
              <a:t>.</a:t>
            </a:r>
            <a:endParaRPr lang="en-US" sz="2400" dirty="0" smtClean="0">
              <a:solidFill>
                <a:srgbClr val="FFFFFF"/>
              </a:solidFill>
            </a:endParaRPr>
          </a:p>
          <a:p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collection of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UNIX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 commands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include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man, arp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ifconfig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netstat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host, dig, nslookup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ping, route, and </a:t>
            </a:r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traceroute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9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9993" y="2057400"/>
            <a:ext cx="8229600" cy="3657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some of the more useful Microsoft Windows command for configuring and troubleshooting network client and servers?</a:t>
            </a:r>
          </a:p>
          <a:p>
            <a:pPr>
              <a:buFont typeface="Wingdings" pitchFamily="2" charset="2"/>
              <a:buChar char="§"/>
            </a:pPr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What are some of the more useful </a:t>
            </a:r>
            <a:r>
              <a:rPr lang="en-US" sz="2400" dirty="0" smtClean="0"/>
              <a:t>UNIX/LINUX command </a:t>
            </a:r>
            <a:r>
              <a:rPr lang="en-US" sz="2400" dirty="0"/>
              <a:t>for configuring and troubleshooting network client and servers?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Using Command-Line Utilities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2133600"/>
            <a:ext cx="8229600" cy="3657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Your configuration and troubleshooting of networks will undoubtedly involve issuing command at an operating system (OS) prompt of an end-user computer (a client) or a server.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Some commands, you will notice, exist on both Microsoft Windows and UNIX/LINUX platforms.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61932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Windows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92868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arp -- this command can be used to see what a Layer 2 MAC address corresponds to a known Layer3 IP address.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 smtClean="0"/>
              <a:t>ipconfig</a:t>
            </a:r>
            <a:r>
              <a:rPr lang="en-US" sz="2800" dirty="0" smtClean="0"/>
              <a:t> – this command can be used to display IP address configuration parameters on a Windows PC.</a:t>
            </a:r>
          </a:p>
        </p:txBody>
      </p:sp>
    </p:spTree>
    <p:extLst>
      <p:ext uri="{BB962C8B-B14F-4D97-AF65-F5344CB8AC3E}">
        <p14:creationId xmlns:p14="http://schemas.microsoft.com/office/powerpoint/2010/main" val="114404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Windows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92868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 smtClean="0"/>
              <a:t>nbtstat</a:t>
            </a:r>
            <a:r>
              <a:rPr lang="en-US" sz="2800" dirty="0" smtClean="0"/>
              <a:t> – this command display NetBIOS information for IP-based networks.</a:t>
            </a:r>
          </a:p>
          <a:p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/>
              <a:t>n</a:t>
            </a:r>
            <a:r>
              <a:rPr lang="en-US" sz="2800" dirty="0" err="1" smtClean="0"/>
              <a:t>etstat</a:t>
            </a:r>
            <a:r>
              <a:rPr lang="en-US" sz="2800" dirty="0" smtClean="0"/>
              <a:t> – command can be used to display various information about IP-based connection on a PC.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800" dirty="0" smtClean="0"/>
              <a:t>You can view information about current sessions, including source and destination IP address and port numbers.</a:t>
            </a:r>
          </a:p>
        </p:txBody>
      </p:sp>
    </p:spTree>
    <p:extLst>
      <p:ext uri="{BB962C8B-B14F-4D97-AF65-F5344CB8AC3E}">
        <p14:creationId xmlns:p14="http://schemas.microsoft.com/office/powerpoint/2010/main" val="283857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Windows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92868"/>
            <a:ext cx="777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nslookup – this command can be used to resolve an FQDN to an IP address.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ping – this command is used to check IP connectivity between two network devices.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202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Windows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92868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/>
              <a:t>route – command can display a PC’s current IP routing table</a:t>
            </a:r>
            <a:r>
              <a:rPr lang="en-US" sz="2800" dirty="0" smtClean="0"/>
              <a:t>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err="1" smtClean="0"/>
              <a:t>tracert</a:t>
            </a:r>
            <a:r>
              <a:rPr lang="en-US" sz="2800" dirty="0" smtClean="0"/>
              <a:t> – this command pings every router hop from the source to the destination and reports the round-trip time for each router hop.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6709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Unix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92868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man – this command is used to find information how to use a UNIX command.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arp </a:t>
            </a:r>
            <a:r>
              <a:rPr lang="en-US" sz="2800" dirty="0"/>
              <a:t>-- this command can be used to see what a Layer 2 MAC address corresponds to a known Layer3 IP address.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61836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Unix Commands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92868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dig and nslookup – these commands can be used to resolve FQDNs to IP addresses.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800" dirty="0" smtClean="0"/>
              <a:t>The dig command returns more information</a:t>
            </a:r>
          </a:p>
          <a:p>
            <a:pPr lvl="1"/>
            <a:endParaRPr lang="en-US" sz="2800" dirty="0"/>
          </a:p>
          <a:p>
            <a:pPr lvl="1"/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/>
              <a:t>host – is another command that will resolve FQDNs to IP addresses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286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45</Template>
  <TotalTime>3531</TotalTime>
  <Words>515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45</vt:lpstr>
      <vt:lpstr>2_45</vt:lpstr>
      <vt:lpstr>CompTIA     Network +</vt:lpstr>
      <vt:lpstr>Objectives</vt:lpstr>
      <vt:lpstr>Using Command-Line Utilities</vt:lpstr>
      <vt:lpstr>Windows Commands</vt:lpstr>
      <vt:lpstr>Windows Commands</vt:lpstr>
      <vt:lpstr>Windows Commands</vt:lpstr>
      <vt:lpstr>Windows Commands</vt:lpstr>
      <vt:lpstr>Unix Commands</vt:lpstr>
      <vt:lpstr>Unix Commands</vt:lpstr>
      <vt:lpstr>Unix Commands</vt:lpstr>
      <vt:lpstr>Unix Commands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    Network +</dc:title>
  <dc:creator>Francis Goryl</dc:creator>
  <cp:lastModifiedBy>Francis Goryl</cp:lastModifiedBy>
  <cp:revision>241</cp:revision>
  <cp:lastPrinted>2012-01-31T16:54:41Z</cp:lastPrinted>
  <dcterms:created xsi:type="dcterms:W3CDTF">2012-01-23T18:41:44Z</dcterms:created>
  <dcterms:modified xsi:type="dcterms:W3CDTF">2012-02-29T19:50:30Z</dcterms:modified>
</cp:coreProperties>
</file>