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Masters/slideMaster12.xml" ContentType="application/vnd.openxmlformats-officedocument.presentationml.slideMaster+xml"/>
  <Override PartName="/docProps/app.xml" ContentType="application/vnd.openxmlformats-officedocument.extended-properties+xml"/>
  <Override PartName="/ppt/slideMasters/slideMaster13.xml" ContentType="application/vnd.openxmlformats-officedocument.presentationml.slideMaster+xml"/>
  <Override PartName="/ppt/slides/slide11.xml" ContentType="application/vnd.openxmlformats-officedocument.presentationml.slide+xml"/>
  <Override PartName="/ppt/slideLayouts/slideLayout8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56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5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64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9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145.xml" ContentType="application/vnd.openxmlformats-officedocument.presentationml.slideLayout+xml"/>
  <Override PartName="/ppt/slideLayouts/slideLayout175.xml" ContentType="application/vnd.openxmlformats-officedocument.presentationml.slideLayout+xml"/>
  <Default Extension="png" ContentType="image/png"/>
  <Override PartName="/ppt/slideLayouts/slideLayout82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5.xml" ContentType="application/vnd.openxmlformats-officedocument.presentationml.slideLayout+xml"/>
  <Override PartName="/docProps/core.xml" ContentType="application/vnd.openxmlformats-package.core-properties+xml"/>
  <Override PartName="/ppt/slideMasters/slideMaster9.xml" ContentType="application/vnd.openxmlformats-officedocument.presentationml.slideMaster+xml"/>
  <Default Extension="bin" ContentType="application/vnd.openxmlformats-officedocument.presentationml.printerSettings"/>
  <Override PartName="/ppt/slideLayouts/slideLayout126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Layouts/slideLayout3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2.xml" ContentType="application/vnd.openxmlformats-officedocument.theme+xml"/>
  <Override PartName="/ppt/theme/theme4.xml" ContentType="application/vnd.openxmlformats-officedocument.theme+xml"/>
  <Override PartName="/ppt/slideLayouts/slideLayout15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49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84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Layouts/slideLayout165.xml" ContentType="application/vnd.openxmlformats-officedocument.presentationml.slideLayout+xml"/>
  <Default Extension="xml" ContentType="application/xml"/>
  <Override PartName="/ppt/slideLayouts/slideLayout2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2.xml" ContentType="application/vnd.openxmlformats-officedocument.presentationml.slideLayout+xml"/>
  <Override PartName="/docProps/custom.xml" ContentType="application/vnd.openxmlformats-officedocument.custom-properties+xml"/>
  <Override PartName="/ppt/slideMasters/slideMaster14.xml" ContentType="application/vnd.openxmlformats-officedocument.presentationml.slideMaster+xml"/>
  <Override PartName="/ppt/slideLayouts/slideLayout102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3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presentation.xml" ContentType="application/vnd.openxmlformats-officedocument.presentationml.presentation.main+xml"/>
  <Default Extension="jpeg" ContentType="image/jpeg"/>
  <Override PartName="/ppt/slideLayouts/slideLayout73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2.xml" ContentType="application/vnd.openxmlformats-officedocument.presentationml.slideLayout+xml"/>
  <Default Extension="rels" ContentType="application/vnd.openxmlformats-package.relationships+xml"/>
  <Override PartName="/ppt/slideLayouts/slideLayout15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112.xml" ContentType="application/vnd.openxmlformats-officedocument.presentationml.slideLayout+xml"/>
  <Override PartName="/ppt/theme/theme12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theme/theme16.xml" ContentType="application/vnd.openxmlformats-officedocument.theme+xml"/>
  <Override PartName="/ppt/theme/theme3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4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1.xml" ContentType="application/vnd.openxmlformats-officedocument.theme+xml"/>
  <Override PartName="/ppt/slideLayouts/slideLayout111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7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98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6.xml" ContentType="application/vnd.openxmlformats-officedocument.presentationml.slideLayout+xml"/>
  <Default Extension="emf" ContentType="image/x-emf"/>
  <Override PartName="/ppt/slideLayouts/slideLayout14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69.xml" ContentType="application/vnd.openxmlformats-officedocument.presentationml.slideLayout+xml"/>
  <Override PartName="/ppt/theme/theme10.xml" ContentType="application/vnd.openxmlformats-officedocument.theme+xml"/>
  <Override PartName="/ppt/presProps.xml" ContentType="application/vnd.openxmlformats-officedocument.presentationml.presProps+xml"/>
  <Override PartName="/ppt/theme/theme5.xml" ContentType="application/vnd.openxmlformats-officedocument.theme+xml"/>
  <Override PartName="/ppt/slideLayouts/slideLayout103.xml" ContentType="application/vnd.openxmlformats-officedocument.presentationml.slideLayout+xml"/>
  <Override PartName="/ppt/theme/theme14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45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61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Layouts/slideLayout101.xml" ContentType="application/vnd.openxmlformats-officedocument.presentationml.slideLayout+xml"/>
  <Override PartName="/ppt/theme/theme15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Layouts/slideLayout124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151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4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31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7.xml" ContentType="application/vnd.openxmlformats-officedocument.theme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9" r:id="rId1"/>
    <p:sldMasterId id="2147483657" r:id="rId2"/>
    <p:sldMasterId id="2147483652" r:id="rId3"/>
    <p:sldMasterId id="2147483654" r:id="rId4"/>
    <p:sldMasterId id="2147483655" r:id="rId5"/>
    <p:sldMasterId id="2147484006" r:id="rId6"/>
    <p:sldMasterId id="2147484018" r:id="rId7"/>
    <p:sldMasterId id="2147484045" r:id="rId8"/>
    <p:sldMasterId id="2147484057" r:id="rId9"/>
    <p:sldMasterId id="2147484599" r:id="rId10"/>
    <p:sldMasterId id="2147484897" r:id="rId11"/>
    <p:sldMasterId id="2147484909" r:id="rId12"/>
    <p:sldMasterId id="2147486121" r:id="rId13"/>
    <p:sldMasterId id="2147486135" r:id="rId14"/>
    <p:sldMasterId id="2147486147" r:id="rId15"/>
  </p:sldMasterIdLst>
  <p:notesMasterIdLst>
    <p:notesMasterId r:id="rId30"/>
  </p:notesMasterIdLst>
  <p:handoutMasterIdLst>
    <p:handoutMasterId r:id="rId31"/>
  </p:handoutMasterIdLst>
  <p:sldIdLst>
    <p:sldId id="371" r:id="rId16"/>
    <p:sldId id="372" r:id="rId17"/>
    <p:sldId id="404" r:id="rId18"/>
    <p:sldId id="542" r:id="rId19"/>
    <p:sldId id="544" r:id="rId20"/>
    <p:sldId id="552" r:id="rId21"/>
    <p:sldId id="545" r:id="rId22"/>
    <p:sldId id="546" r:id="rId23"/>
    <p:sldId id="547" r:id="rId24"/>
    <p:sldId id="548" r:id="rId25"/>
    <p:sldId id="549" r:id="rId26"/>
    <p:sldId id="550" r:id="rId27"/>
    <p:sldId id="551" r:id="rId28"/>
    <p:sldId id="541" r:id="rId29"/>
  </p:sldIdLst>
  <p:sldSz cx="9906000" cy="6858000" type="A4"/>
  <p:notesSz cx="7099300" cy="102346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3474">
          <p15:clr>
            <a:srgbClr val="A4A3A4"/>
          </p15:clr>
        </p15:guide>
        <p15:guide id="2" orient="horz" pos="4100">
          <p15:clr>
            <a:srgbClr val="A4A3A4"/>
          </p15:clr>
        </p15:guide>
        <p15:guide id="3" orient="horz" pos="4225">
          <p15:clr>
            <a:srgbClr val="A4A3A4"/>
          </p15:clr>
        </p15:guide>
        <p15:guide id="4" orient="horz" pos="3805">
          <p15:clr>
            <a:srgbClr val="A4A3A4"/>
          </p15:clr>
        </p15:guide>
        <p15:guide id="5" orient="horz" pos="1356">
          <p15:clr>
            <a:srgbClr val="A4A3A4"/>
          </p15:clr>
        </p15:guide>
        <p15:guide id="6" pos="264">
          <p15:clr>
            <a:srgbClr val="A4A3A4"/>
          </p15:clr>
        </p15:guide>
        <p15:guide id="7" pos="4247">
          <p15:clr>
            <a:srgbClr val="A4A3A4"/>
          </p15:clr>
        </p15:guide>
        <p15:guide id="8" pos="2897">
          <p15:clr>
            <a:srgbClr val="A4A3A4"/>
          </p15:clr>
        </p15:guide>
      </p15:sldGuideLst>
    </p:ext>
    <p:ext uri="{2D200454-40CA-4A62-9FC3-DE9A4176ACB9}">
      <p15:notesGuideLst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364395"/>
    <a:srgbClr val="4A56A0"/>
    <a:srgbClr val="ED6B06"/>
    <a:srgbClr val="008B60"/>
    <a:srgbClr val="5E69AA"/>
    <a:srgbClr val="727BB5"/>
    <a:srgbClr val="AFB4D5"/>
    <a:srgbClr val="9AA1C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6213" autoAdjust="0"/>
    <p:restoredTop sz="86957" autoAdjust="0"/>
  </p:normalViewPr>
  <p:slideViewPr>
    <p:cSldViewPr>
      <p:cViewPr varScale="1">
        <p:scale>
          <a:sx n="95" d="100"/>
          <a:sy n="95" d="100"/>
        </p:scale>
        <p:origin x="-480" y="-96"/>
      </p:cViewPr>
      <p:guideLst>
        <p:guide orient="horz" pos="3474"/>
        <p:guide orient="horz" pos="4100"/>
        <p:guide orient="horz" pos="4225"/>
        <p:guide orient="horz" pos="3805"/>
        <p:guide orient="horz" pos="1356"/>
        <p:guide pos="264"/>
        <p:guide pos="4247"/>
        <p:guide pos="2897"/>
      </p:guideLst>
    </p:cSldViewPr>
  </p:slideViewPr>
  <p:outlineViewPr>
    <p:cViewPr>
      <p:scale>
        <a:sx n="33" d="100"/>
        <a:sy n="33" d="100"/>
      </p:scale>
      <p:origin x="0" y="23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32"/>
    </p:cViewPr>
  </p:sorterViewPr>
  <p:notesViewPr>
    <p:cSldViewPr>
      <p:cViewPr>
        <p:scale>
          <a:sx n="66" d="100"/>
          <a:sy n="66" d="100"/>
        </p:scale>
        <p:origin x="-2328" y="390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heme" Target="theme/theme1.xml"/><Relationship Id="rId31" Type="http://schemas.openxmlformats.org/officeDocument/2006/relationships/handoutMaster" Target="handoutMasters/handoutMaster1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3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9.xml"/><Relationship Id="rId25" Type="http://schemas.openxmlformats.org/officeDocument/2006/relationships/slide" Target="slides/slide10.xml"/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0" Type="http://schemas.openxmlformats.org/officeDocument/2006/relationships/slideMaster" Target="slideMasters/slideMaster10.xml"/><Relationship Id="rId32" Type="http://schemas.openxmlformats.org/officeDocument/2006/relationships/printerSettings" Target="printerSettings/printerSettings1.bin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9" Type="http://schemas.openxmlformats.org/officeDocument/2006/relationships/slideMaster" Target="slideMasters/slideMaster9.xml"/><Relationship Id="rId1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27" Type="http://schemas.openxmlformats.org/officeDocument/2006/relationships/slide" Target="slides/slide12.xml"/><Relationship Id="rId14" Type="http://schemas.openxmlformats.org/officeDocument/2006/relationships/slideMaster" Target="slideMasters/slideMaster14.xml"/><Relationship Id="rId23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28" Type="http://schemas.openxmlformats.org/officeDocument/2006/relationships/slide" Target="slides/slide13.xml"/><Relationship Id="rId26" Type="http://schemas.openxmlformats.org/officeDocument/2006/relationships/slide" Target="slides/slide11.xml"/><Relationship Id="rId30" Type="http://schemas.openxmlformats.org/officeDocument/2006/relationships/notesMaster" Target="notesMasters/notesMaster1.xml"/><Relationship Id="rId11" Type="http://schemas.openxmlformats.org/officeDocument/2006/relationships/slideMaster" Target="slideMasters/slideMaster11.xml"/><Relationship Id="rId29" Type="http://schemas.openxmlformats.org/officeDocument/2006/relationships/slide" Target="slides/slide14.xml"/><Relationship Id="rId6" Type="http://schemas.openxmlformats.org/officeDocument/2006/relationships/slideMaster" Target="slideMasters/slideMaster6.xml"/><Relationship Id="rId16" Type="http://schemas.openxmlformats.org/officeDocument/2006/relationships/slide" Target="slides/slide1.xml"/><Relationship Id="rId33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19" Type="http://schemas.openxmlformats.org/officeDocument/2006/relationships/slide" Target="slides/slide4.xml"/><Relationship Id="rId20" Type="http://schemas.openxmlformats.org/officeDocument/2006/relationships/slide" Target="slides/slide5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A64D9024-19DB-4136-8193-23957E214391}" type="datetimeFigureOut">
              <a:rPr lang="en-US"/>
              <a:pPr>
                <a:defRPr/>
              </a:pPr>
              <a:t>2/12/15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C64DFB26-9AD0-4AB0-B1B4-66F583A7E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34395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 defTabSz="947738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6288" y="765175"/>
            <a:ext cx="5546725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 defTabSz="947738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B55835-5D87-4DEA-858E-C651184CB4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53432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emf"/><Relationship Id="rId5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emf"/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png"/><Relationship Id="rId3" Type="http://schemas.openxmlformats.org/officeDocument/2006/relationships/image" Target="../media/image3.emf"/><Relationship Id="rId5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emf"/><Relationship Id="rId1" Type="http://schemas.openxmlformats.org/officeDocument/2006/relationships/slideMaster" Target="../slideMasters/slideMaster15.xml"/><Relationship Id="rId2" Type="http://schemas.openxmlformats.org/officeDocument/2006/relationships/image" Target="../media/image2.png"/><Relationship Id="rId3" Type="http://schemas.openxmlformats.org/officeDocument/2006/relationships/image" Target="../media/image3.emf"/><Relationship Id="rId5" Type="http://schemas.openxmlformats.org/officeDocument/2006/relationships/image" Target="../media/image4.png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emf"/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2.png"/><Relationship Id="rId3" Type="http://schemas.openxmlformats.org/officeDocument/2006/relationships/image" Target="../media/image3.emf"/><Relationship Id="rId5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emf"/><Relationship Id="rId1" Type="http://schemas.openxmlformats.org/officeDocument/2006/relationships/slideMaster" Target="../slideMasters/slideMaster9.xml"/><Relationship Id="rId2" Type="http://schemas.openxmlformats.org/officeDocument/2006/relationships/image" Target="../media/image2.png"/><Relationship Id="rId3" Type="http://schemas.openxmlformats.org/officeDocument/2006/relationships/image" Target="../media/image3.emf"/><Relationship Id="rId5" Type="http://schemas.openxmlformats.org/officeDocument/2006/relationships/image" Target="../media/image4.png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2800" y="6496050"/>
            <a:ext cx="128905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Line 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5" name="Picture 13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Pearson_Bound_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Always_Learning_Text_Green_RG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6838" y="2332038"/>
            <a:ext cx="716121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5007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8463E-C17A-4997-9185-5EBF53645C7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503000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0DCE5-4F03-4095-B247-6D662A5536D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8712409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D93F8-4399-4B2F-A388-CFE7B7397EC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2219440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B06A5-E0F3-46A4-82C0-BBF69E3E16E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2903480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7888" y="395288"/>
            <a:ext cx="2276475" cy="5676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6680200" cy="5676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FBCC3-C65C-41E8-A834-089A1425037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1200205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6025" y="1546225"/>
            <a:ext cx="4478338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6025" y="3884613"/>
            <a:ext cx="4478338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19649-3FCB-4C53-838B-E8508AA68E73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2311914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99142-15B3-46F9-9DDA-F096E31E597E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86813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9C1A-F863-4324-9CC8-1166D2A388C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6473060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B977D-11E2-40B2-875A-4780FEA1478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8163819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D1CD3-A47C-4313-B0DF-8CE350F3306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152611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8475" y="-113241138"/>
            <a:ext cx="1363663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64538" y="-113241138"/>
            <a:ext cx="1363662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DA38D-06E8-4E3D-ADD3-47E6F0F372C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2029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7888" y="395288"/>
            <a:ext cx="2276475" cy="5676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6680200" cy="5676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51BA8-0A61-40E9-9E6F-C07BF29DCB0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493176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60028-2D98-40AE-B539-C36DDAB6C08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8038571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9293E-C208-4F5A-AD2F-D3039004847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438554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5EB82-6D60-499E-A426-EB602C6A18C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9338278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1B6BB-C452-4C45-A282-26DA9D7364E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2420713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31885-338C-489E-84F3-F638E4D7B1D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5972865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7FFC4-523B-4195-9D92-066A237BF9B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393589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6163" y="-113241138"/>
            <a:ext cx="2332037" cy="1200150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-113241138"/>
            <a:ext cx="6848475" cy="120015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F5C66-5F47-4181-B854-830CDD15956E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0954388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AF4DD-5296-4A53-BBB7-63A417EA5A6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8211405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45D9D-F870-48FD-B0D3-1A781070D92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502318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48DCF-3AC3-4995-8DF5-B32D5EC97DD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2091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6025" y="1546225"/>
            <a:ext cx="4478338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6025" y="3884613"/>
            <a:ext cx="4478338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9B802-4663-42CC-9B7D-AF030FE0C9E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0051220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8475" y="-113241138"/>
            <a:ext cx="1363663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64538" y="-113241138"/>
            <a:ext cx="1363662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2CF19-4BE3-4272-A1E7-5D9E714DB40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935261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2ABF6-160D-492C-A007-A5528E769963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7723291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97D8F-A523-466F-BE57-701C0DC1E02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6158577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A3BFC-409C-48AA-AC92-D3561A73771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242066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6463-10C4-48FA-84AC-6A8D0C1C0C0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3707260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0A753-0CB0-4E75-B4C9-01F8EE5F9D2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7511061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5D23B-9935-482B-A39D-D22029C77B0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8364442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6163" y="-113241138"/>
            <a:ext cx="2332037" cy="1200150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-113241138"/>
            <a:ext cx="6848475" cy="120015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0C9ED-DAF7-46A2-90D3-8B6E0F61C549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407154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C09DA-72D7-4F8F-B4CF-D03917530C9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166288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70997-C678-419D-AC0A-71A3FACB4BB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3351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55B8A-74AB-426B-9354-450D7AE6960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4327202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62914-080A-4895-B568-4ADA2003E0D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599845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8475" y="-113241138"/>
            <a:ext cx="1363663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64538" y="-113241138"/>
            <a:ext cx="1363662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8917F-9579-49B3-89B0-39F9D6B0E45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1800514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438E8-CFD8-4C4D-B3E8-46F4EFFC644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5946283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4C708-05F4-40B8-82F1-636EC0BB9FE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2061767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84B98-547F-45BD-AE18-E6312FCF2E79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7262483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CE07C-CA4D-48F7-90A3-28CEBAC6457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43894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4F8BF-19A1-4A5A-BB0D-8C0DC17FAE8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789611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5BBBD-E765-4D08-B7D2-EFD77F98804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4457570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6163" y="-113241138"/>
            <a:ext cx="2332037" cy="1200150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-113241138"/>
            <a:ext cx="6848475" cy="120015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5EA8B-EEF8-44AD-8651-9F493F02C3F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2956354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2800" y="6496050"/>
            <a:ext cx="128905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Line 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5" name="Picture 13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Pearson_Bound_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Always_Learning_Text_Blue_RG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6838" y="2332038"/>
            <a:ext cx="716121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92400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7115119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12FDC-DF5F-415F-85A4-9B000891460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7785696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972CC-C5E4-42BC-88AA-B05A21954219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0780886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2868A-CDAF-4FC7-9649-1F06FB77B9B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4711337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C9A26-2978-40A3-9F10-B67648D856D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4466618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D5B16-1CEF-434E-9A73-34EDED8CF8E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9774060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026DC-EAD0-417E-8E0C-3F68EE643E79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694082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FA68-AD19-4DF0-99BB-7A55E48CF22E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484272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D6D45-B205-48AC-A31A-3CCD84F4C93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9399375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E90C0-E0BD-4B7E-A4FD-F85D9D48F9B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595781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7888" y="395288"/>
            <a:ext cx="2276475" cy="5676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6680200" cy="5676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77942-AADD-44DE-8243-BC5F8886700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15732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91434837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6025" y="1546225"/>
            <a:ext cx="4478338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6025" y="3884613"/>
            <a:ext cx="4478338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7A9B0-1C7E-4EA3-9578-075807F28DC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5935240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8D8E0-83AC-47E9-BB26-C9399BE3A1C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7712338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1252838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1283150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2981962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762125"/>
            <a:ext cx="44783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762125"/>
            <a:ext cx="4478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3082531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2903733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1810098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5202638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90600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407292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2823369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6369081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7888" y="395288"/>
            <a:ext cx="2276475" cy="5892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6680200" cy="5892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1731185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2800" y="6496050"/>
            <a:ext cx="128905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Line 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5" name="Picture 13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Pearson_Bound_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Always_Learning_Text_Green_RG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6838" y="2332038"/>
            <a:ext cx="716121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62101393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06BB4-E175-4821-8917-4DDF8A58D4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2147118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FFFDD-5191-41F7-9711-3447CA52FEF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51849163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D5793-50C9-4FDE-8BBE-CCA2DCA578D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653406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DE91E-D3F2-4732-AEE1-FE73A358633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31805831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EBEE2-0CB4-4A25-8FA5-55EDBB0F4F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7665281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3A8DB-E08A-4CDD-B124-89D071016ED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95528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762125"/>
            <a:ext cx="44783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762125"/>
            <a:ext cx="4478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45491377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E0549-E7ED-4669-80CA-9C030A4711A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7401169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D67BE-54A2-49B8-BB00-A1236C0E68B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41477646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11A3F-2A08-42BF-8D45-F7097ECD6FF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3664818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7888" y="395288"/>
            <a:ext cx="2276475" cy="5676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6680200" cy="5676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DFE8-2A35-44D5-A0B5-9EB4D1724F8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7888264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6025" y="1546225"/>
            <a:ext cx="4478338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6025" y="3884613"/>
            <a:ext cx="4478338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199A7-DFE9-4DC2-B571-1E1799D1333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0815498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93DFE-A7E7-4921-9DCD-4F9EFABAC4E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23231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39695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1238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0BB36-29BE-461C-B6C2-CC3E92FDE79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509838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05029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17451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18735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4865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7888" y="395288"/>
            <a:ext cx="2276475" cy="5892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6680200" cy="5892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889982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023CC-8C06-4720-8071-DCA63F0F9F2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77135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440FD-447D-4E1C-956E-5967B79912B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434901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769B3-E3DA-4B93-AAD1-148DD4B9328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575444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8475" y="-113241138"/>
            <a:ext cx="1363663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64538" y="-113241138"/>
            <a:ext cx="1363662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F014A-5954-4304-B70D-30215CA13D6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3547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851E3-0B70-4014-ABFF-2307FA937BE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37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45E98-7D6A-4F53-AE7E-E54FB417337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53485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F8CC7-4A5D-446A-8BE6-9A6B2E07610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395954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E5753-8114-40F5-88AC-989BFFFA417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054473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19CF5-50F4-4585-B70C-DB953E2393E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898361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02882-A379-40DA-9F53-116B9563776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104132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B96D9-3BC6-4CD3-AB6C-0281E4C3E19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587060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6163" y="-113241138"/>
            <a:ext cx="2332037" cy="1200150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-113241138"/>
            <a:ext cx="6848475" cy="120015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B84FA-A154-4AE4-B65F-6C98BE6C97EE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90212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44FCD-F285-49CC-9BB5-58A90FFCFA4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03124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FFE7D-BE36-49A0-B267-214DEE3E164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044993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1B6B1-6851-4CC2-A1F8-3BD31613CBD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984100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3562350"/>
            <a:ext cx="2946400" cy="255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4088" y="3562350"/>
            <a:ext cx="2947987" cy="255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5BBCA-02FC-4828-9FBA-0968A7B76C5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099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B191C-D90C-4304-890E-765966398E5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063609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4D180-089F-4B00-8E28-7B15D20FEB9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838929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307D2-DB9F-4E3D-A5C2-1191370F088E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082303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C6207-7481-464A-ACCA-C6EFA553C42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807353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8F720-133D-44B4-AC7C-ED675A4DEF4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590310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8F040-37A3-4F2D-8968-6AC95BC91AD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93635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C1A84-6FAA-49D5-9C5A-0723CCF969A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206614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30775" y="395288"/>
            <a:ext cx="1511300" cy="5722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4383087" cy="5722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7AEC-7AC2-4E95-A58E-ADD51F84629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990325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04477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021818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128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EC778-0B18-497A-B835-D7BAECD07F8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267187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3562350"/>
            <a:ext cx="2946400" cy="255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4088" y="3562350"/>
            <a:ext cx="2947987" cy="255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2676566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94923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8743790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7126760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680431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006043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0098447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30775" y="395288"/>
            <a:ext cx="1511300" cy="5722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4383087" cy="5722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453594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8B7F5-F182-44F1-9DD6-ED319CCE349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8232411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B47EA-68F0-489A-927B-6F016DC5321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960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EE5B-25BD-4C7C-A921-8E220538BAC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69960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D2FEE-A614-4690-AFA5-6D000EFAF4F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2479673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8475" y="-113241138"/>
            <a:ext cx="1363663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64538" y="-113241138"/>
            <a:ext cx="1363662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878EB-C2CB-4401-8D77-C2CD886BEE5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257798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184F8-1A13-4224-8726-BFB8CDC13F2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2428846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8119C-C0A8-4E8B-994A-633C85DE974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8862011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700CE-408B-4BB0-A8B4-E820DDF3D9C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73327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0C6BA-BC00-4D95-AD3A-5B923BBA229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5283746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12F57-5A25-47A1-860D-A134DAF6E38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269346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EB94F-C264-4AF2-B4BF-6B256461A77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9317498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6163" y="-113241138"/>
            <a:ext cx="2332037" cy="1200150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-113241138"/>
            <a:ext cx="6848475" cy="120015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78E60-3455-41CA-8036-1A59ABE2B459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817083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2800" y="6496050"/>
            <a:ext cx="128905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Line 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5" name="Picture 13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Pearson_Bound_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Always_Learning_Text_Green_RG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6838" y="2332038"/>
            <a:ext cx="716121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7133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2C243-18D3-41C2-BB05-332CA834798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9761111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3E16C-0452-4BD5-A674-243749540D5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448017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27218-ED1B-40FF-9DF8-690FB7110EF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238320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6EF03-DA55-441B-915D-58B44ECF42DE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2519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A11C6-22F6-4A9B-8762-C6CB488CB39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871736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340FA-02D8-4F41-A102-DD039E72F45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452297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254B6-40CD-48D7-B59B-9F141003DB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4251152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A9875-E6A6-48C1-A082-4F1AEDF14279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98367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9F60F-F809-458D-96B2-4E306487258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3162762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67BFD-D875-4989-8C27-71D209FC984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508095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7888" y="395288"/>
            <a:ext cx="2276475" cy="5676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395288"/>
            <a:ext cx="6680200" cy="5676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A1C90-F3AF-4B39-99F7-709FD3DE431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5134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043BD-FC18-41CC-84E1-B410E576507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2996698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6025" y="1546225"/>
            <a:ext cx="4478338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6025" y="3884613"/>
            <a:ext cx="4478338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8CB66-C691-4745-8D3C-2852E343A57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2661083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95288"/>
            <a:ext cx="9109075" cy="9001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7ACE0-375A-4A2A-9726-5E7AAA4C0E33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7445250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11CE4-C5AD-4851-9AA6-05FA5834122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5437408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1C262-D5CB-4A46-907F-AB907B44445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9604098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6F172-84B6-4574-873A-8A248419089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8896901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8475" y="-113241138"/>
            <a:ext cx="1363663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64538" y="-113241138"/>
            <a:ext cx="1363662" cy="120015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5FB62-EDA8-4874-80EA-4D6B293F378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348175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0B63E-D39C-434E-9E18-8FA0B72B664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6675419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6A232-0361-4B72-821F-45307C369F5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7529321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F8417-E1EC-44BE-93D0-295F82042A23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5063128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BA7C1-E37A-4350-BEE4-9839436FFA2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5026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FEB9B-EEF3-44C3-A11E-FE0F7E80C9B3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1731980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7F3B9-7030-41FB-8D3B-0357935BBCE5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7529865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05C2A-15F2-4C16-805F-ADE01F2D589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3300800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6163" y="-113241138"/>
            <a:ext cx="2332037" cy="1200150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-113241138"/>
            <a:ext cx="6848475" cy="120015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6A6CE-5560-471D-BC00-50CD152481E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2465134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2800" y="6496050"/>
            <a:ext cx="128905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Line 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5" name="Picture 13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Pearson_Bound_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Always_Learning_Text_Green_RG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6838" y="2332038"/>
            <a:ext cx="7161212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0625787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E1A0-F480-4AC2-80B8-71259465621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128224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E4E79-B157-40A1-B18B-6E68402612F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1520590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546225"/>
            <a:ext cx="44783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025" y="1546225"/>
            <a:ext cx="4478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AC217-E5F8-4CE0-8181-E24FB9C4C13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7142231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F8B62-2D59-4157-9B60-AC1548A5793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6014041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EB2FB-7F9C-420C-BC91-2F991BA54A57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281163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D8BED-CFB1-43AF-AE1C-CC004C9F347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5701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09.xml"/><Relationship Id="rId7" Type="http://schemas.openxmlformats.org/officeDocument/2006/relationships/slideLayout" Target="../slideLayouts/slideLayout112.xml"/><Relationship Id="rId11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8" Type="http://schemas.openxmlformats.org/officeDocument/2006/relationships/slideLayout" Target="../slideLayouts/slideLayout113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3.xml"/><Relationship Id="rId11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22.xml"/><Relationship Id="rId8" Type="http://schemas.openxmlformats.org/officeDocument/2006/relationships/slideLayout" Target="../slideLayouts/slideLayout124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126.xml"/><Relationship Id="rId5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1.xml"/><Relationship Id="rId7" Type="http://schemas.openxmlformats.org/officeDocument/2006/relationships/slideLayout" Target="../slideLayouts/slideLayout134.xml"/><Relationship Id="rId11" Type="http://schemas.openxmlformats.org/officeDocument/2006/relationships/slideLayout" Target="../slideLayouts/slideLayout138.xml"/><Relationship Id="rId1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33.xml"/><Relationship Id="rId8" Type="http://schemas.openxmlformats.org/officeDocument/2006/relationships/slideLayout" Target="../slideLayouts/slideLayout135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137.xml"/><Relationship Id="rId5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3.xml"/><Relationship Id="rId4" Type="http://schemas.openxmlformats.org/officeDocument/2006/relationships/slideLayout" Target="../slideLayouts/slideLayout142.xml"/><Relationship Id="rId7" Type="http://schemas.openxmlformats.org/officeDocument/2006/relationships/slideLayout" Target="../slideLayouts/slideLayout145.xml"/><Relationship Id="rId11" Type="http://schemas.openxmlformats.org/officeDocument/2006/relationships/slideLayout" Target="../slideLayouts/slideLayout149.xml"/><Relationship Id="rId1" Type="http://schemas.openxmlformats.org/officeDocument/2006/relationships/slideLayout" Target="../slideLayouts/slideLayout139.xml"/><Relationship Id="rId6" Type="http://schemas.openxmlformats.org/officeDocument/2006/relationships/slideLayout" Target="../slideLayouts/slideLayout144.xml"/><Relationship Id="rId8" Type="http://schemas.openxmlformats.org/officeDocument/2006/relationships/slideLayout" Target="../slideLayouts/slideLayout146.xml"/><Relationship Id="rId13" Type="http://schemas.openxmlformats.org/officeDocument/2006/relationships/slideLayout" Target="../slideLayouts/slideLayout151.xml"/><Relationship Id="rId10" Type="http://schemas.openxmlformats.org/officeDocument/2006/relationships/slideLayout" Target="../slideLayouts/slideLayout148.xml"/><Relationship Id="rId5" Type="http://schemas.openxmlformats.org/officeDocument/2006/relationships/slideLayout" Target="../slideLayouts/slideLayout143.xml"/><Relationship Id="rId15" Type="http://schemas.openxmlformats.org/officeDocument/2006/relationships/image" Target="../media/image1.emf"/><Relationship Id="rId12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7.xml"/><Relationship Id="rId3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14" Type="http://schemas.openxmlformats.org/officeDocument/2006/relationships/image" Target="../media/image3.emf"/><Relationship Id="rId4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2.xml"/><Relationship Id="rId1" Type="http://schemas.openxmlformats.org/officeDocument/2006/relationships/slideLayout" Target="../slideLayouts/slideLayout152.xml"/><Relationship Id="rId6" Type="http://schemas.openxmlformats.org/officeDocument/2006/relationships/slideLayout" Target="../slideLayouts/slideLayout157.xml"/><Relationship Id="rId8" Type="http://schemas.openxmlformats.org/officeDocument/2006/relationships/slideLayout" Target="../slideLayouts/slideLayout159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161.xml"/><Relationship Id="rId5" Type="http://schemas.openxmlformats.org/officeDocument/2006/relationships/slideLayout" Target="../slideLayouts/slideLayout156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3.xml"/><Relationship Id="rId9" Type="http://schemas.openxmlformats.org/officeDocument/2006/relationships/slideLayout" Target="../slideLayouts/slideLayout160.xml"/><Relationship Id="rId3" Type="http://schemas.openxmlformats.org/officeDocument/2006/relationships/slideLayout" Target="../slideLayouts/slideLayout154.xml"/></Relationships>
</file>

<file path=ppt/slideMasters/_rels/slideMaster15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5.xml"/><Relationship Id="rId4" Type="http://schemas.openxmlformats.org/officeDocument/2006/relationships/slideLayout" Target="../slideLayouts/slideLayout166.xml"/><Relationship Id="rId7" Type="http://schemas.openxmlformats.org/officeDocument/2006/relationships/slideLayout" Target="../slideLayouts/slideLayout169.xml"/><Relationship Id="rId11" Type="http://schemas.openxmlformats.org/officeDocument/2006/relationships/slideLayout" Target="../slideLayouts/slideLayout173.xml"/><Relationship Id="rId1" Type="http://schemas.openxmlformats.org/officeDocument/2006/relationships/slideLayout" Target="../slideLayouts/slideLayout163.xml"/><Relationship Id="rId6" Type="http://schemas.openxmlformats.org/officeDocument/2006/relationships/slideLayout" Target="../slideLayouts/slideLayout168.xml"/><Relationship Id="rId8" Type="http://schemas.openxmlformats.org/officeDocument/2006/relationships/slideLayout" Target="../slideLayouts/slideLayout170.xml"/><Relationship Id="rId13" Type="http://schemas.openxmlformats.org/officeDocument/2006/relationships/slideLayout" Target="../slideLayouts/slideLayout175.xml"/><Relationship Id="rId10" Type="http://schemas.openxmlformats.org/officeDocument/2006/relationships/slideLayout" Target="../slideLayouts/slideLayout172.xml"/><Relationship Id="rId5" Type="http://schemas.openxmlformats.org/officeDocument/2006/relationships/slideLayout" Target="../slideLayouts/slideLayout167.xml"/><Relationship Id="rId15" Type="http://schemas.openxmlformats.org/officeDocument/2006/relationships/image" Target="../media/image1.emf"/><Relationship Id="rId12" Type="http://schemas.openxmlformats.org/officeDocument/2006/relationships/slideLayout" Target="../slideLayouts/slideLayout174.xml"/><Relationship Id="rId2" Type="http://schemas.openxmlformats.org/officeDocument/2006/relationships/slideLayout" Target="../slideLayouts/slideLayout164.xml"/><Relationship Id="rId9" Type="http://schemas.openxmlformats.org/officeDocument/2006/relationships/slideLayout" Target="../slideLayouts/slideLayout171.xml"/><Relationship Id="rId3" Type="http://schemas.openxmlformats.org/officeDocument/2006/relationships/slideLayout" Target="../slideLayouts/slideLayout165.xml"/></Relationships>
</file>

<file path=ppt/slideMasters/_rels/slideMaster2.xml.rels><?xml version="1.0" encoding="UTF-8" standalone="yes"?>
<Relationships xmlns="http://schemas.openxmlformats.org/package/2006/relationships"><Relationship Id="rId14" Type="http://schemas.openxmlformats.org/officeDocument/2006/relationships/image" Target="../media/image3.emf"/><Relationship Id="rId4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8.xml"/></Relationships>
</file>

<file path=ppt/slideMasters/_rels/slideMaster5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emf"/><Relationship Id="rId4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7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3.emf"/><Relationship Id="rId10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8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0.xml"/></Relationships>
</file>

<file path=ppt/slideMasters/_rels/slideMaster7.xml.rels><?xml version="1.0" encoding="UTF-8" standalone="yes"?>
<Relationships xmlns="http://schemas.openxmlformats.org/package/2006/relationships"><Relationship Id="rId14" Type="http://schemas.openxmlformats.org/officeDocument/2006/relationships/theme" Target="../theme/theme7.xml"/><Relationship Id="rId4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79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8" Type="http://schemas.openxmlformats.org/officeDocument/2006/relationships/slideLayout" Target="../slideLayouts/slideLayout76.xml"/><Relationship Id="rId13" Type="http://schemas.openxmlformats.org/officeDocument/2006/relationships/slideLayout" Target="../slideLayouts/slideLayout81.xml"/><Relationship Id="rId10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3.xml"/><Relationship Id="rId15" Type="http://schemas.openxmlformats.org/officeDocument/2006/relationships/image" Target="../media/image1.emf"/><Relationship Id="rId12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2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8" Type="http://schemas.openxmlformats.org/officeDocument/2006/relationships/slideLayout" Target="../slideLayouts/slideLayout89.xml"/><Relationship Id="rId13" Type="http://schemas.openxmlformats.org/officeDocument/2006/relationships/image" Target="../media/image1.emf"/><Relationship Id="rId10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3.xml"/><Relationship Id="rId9" Type="http://schemas.openxmlformats.org/officeDocument/2006/relationships/slideLayout" Target="../slideLayouts/slideLayout90.xml"/><Relationship Id="rId3" Type="http://schemas.openxmlformats.org/officeDocument/2006/relationships/slideLayout" Target="../slideLayouts/slideLayout84.xml"/></Relationships>
</file>

<file path=ppt/slideMasters/_rels/slideMaster9.xml.rels><?xml version="1.0" encoding="UTF-8" standalone="yes"?>
<Relationships xmlns="http://schemas.openxmlformats.org/package/2006/relationships"><Relationship Id="rId14" Type="http://schemas.openxmlformats.org/officeDocument/2006/relationships/theme" Target="../theme/theme9.xml"/><Relationship Id="rId4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8" Type="http://schemas.openxmlformats.org/officeDocument/2006/relationships/slideLayout" Target="../slideLayouts/slideLayout100.xml"/><Relationship Id="rId13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7.xml"/><Relationship Id="rId15" Type="http://schemas.openxmlformats.org/officeDocument/2006/relationships/image" Target="../media/image1.emf"/><Relationship Id="rId12" Type="http://schemas.openxmlformats.org/officeDocument/2006/relationships/slideLayout" Target="../slideLayouts/slideLayout104.xml"/><Relationship Id="rId2" Type="http://schemas.openxmlformats.org/officeDocument/2006/relationships/slideLayout" Target="../slideLayouts/slideLayout94.xml"/><Relationship Id="rId9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9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546225"/>
            <a:ext cx="9109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  <a:cs typeface="Arial" charset="0"/>
              </a:defRPr>
            </a:lvl1pPr>
          </a:lstStyle>
          <a:p>
            <a:pPr>
              <a:defRPr/>
            </a:pPr>
            <a:fld id="{C88B09F5-7954-4C26-B164-EA7294F7A89E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031" name="Line 1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9" descr="Pearson_Bound_Whit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56" r:id="rId1"/>
    <p:sldLayoutId id="2147486886" r:id="rId2"/>
    <p:sldLayoutId id="2147486887" r:id="rId3"/>
    <p:sldLayoutId id="2147486888" r:id="rId4"/>
    <p:sldLayoutId id="2147486889" r:id="rId5"/>
    <p:sldLayoutId id="2147486890" r:id="rId6"/>
    <p:sldLayoutId id="2147486891" r:id="rId7"/>
    <p:sldLayoutId id="2147486892" r:id="rId8"/>
    <p:sldLayoutId id="2147486893" r:id="rId9"/>
    <p:sldLayoutId id="2147486894" r:id="rId10"/>
    <p:sldLayoutId id="2147486895" r:id="rId11"/>
    <p:sldLayoutId id="2147486896" r:id="rId12"/>
    <p:sldLayoutId id="2147486897" r:id="rId13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350838" indent="-1666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541338" indent="-188913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722313" indent="-1793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5pPr>
      <a:lvl6pPr marL="11795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6pPr>
      <a:lvl7pPr marL="16367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7pPr>
      <a:lvl8pPr marL="20939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8pPr>
      <a:lvl9pPr marL="25511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2"/>
          <p:cNvSpPr>
            <a:spLocks noChangeArrowheads="1"/>
          </p:cNvSpPr>
          <p:nvPr/>
        </p:nvSpPr>
        <p:spPr bwMode="auto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475" y="-113241138"/>
            <a:ext cx="2879725" cy="1200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  <p:sp>
        <p:nvSpPr>
          <p:cNvPr id="10245" name="Line 7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5861" name="Rectangle 2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96649A62-4B64-4C7B-8373-9DE964D9A86F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pic>
        <p:nvPicPr>
          <p:cNvPr id="10248" name="Picture 22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88" r:id="rId1"/>
    <p:sldLayoutId id="2147486989" r:id="rId2"/>
    <p:sldLayoutId id="2147486990" r:id="rId3"/>
    <p:sldLayoutId id="2147486991" r:id="rId4"/>
    <p:sldLayoutId id="2147486992" r:id="rId5"/>
    <p:sldLayoutId id="2147486993" r:id="rId6"/>
    <p:sldLayoutId id="2147486994" r:id="rId7"/>
    <p:sldLayoutId id="2147486995" r:id="rId8"/>
    <p:sldLayoutId id="2147486996" r:id="rId9"/>
    <p:sldLayoutId id="2147486997" r:id="rId10"/>
    <p:sldLayoutId id="2147486998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9pPr>
    </p:titleStyle>
    <p:bodyStyle>
      <a:lvl1pPr marL="161925" indent="-161925" algn="r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31500">
          <a:solidFill>
            <a:schemeClr val="bg2"/>
          </a:solidFill>
          <a:latin typeface="+mn-lt"/>
          <a:ea typeface="+mn-ea"/>
          <a:cs typeface="+mn-cs"/>
        </a:defRPr>
      </a:lvl1pPr>
      <a:lvl2pPr marL="355600" indent="-174625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541338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812800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2"/>
          <p:cNvSpPr>
            <a:spLocks noChangeArrowheads="1"/>
          </p:cNvSpPr>
          <p:nvPr/>
        </p:nvSpPr>
        <p:spPr bwMode="auto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475" y="-113241138"/>
            <a:ext cx="2879725" cy="1200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  <p:sp>
        <p:nvSpPr>
          <p:cNvPr id="11269" name="Line 7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5861" name="Rectangle 2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5384B4A0-F73D-4D75-AB57-7D8ABB85BFF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pic>
        <p:nvPicPr>
          <p:cNvPr id="11272" name="Picture 22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99" r:id="rId1"/>
    <p:sldLayoutId id="2147487000" r:id="rId2"/>
    <p:sldLayoutId id="2147487001" r:id="rId3"/>
    <p:sldLayoutId id="2147487002" r:id="rId4"/>
    <p:sldLayoutId id="2147487003" r:id="rId5"/>
    <p:sldLayoutId id="2147487004" r:id="rId6"/>
    <p:sldLayoutId id="2147487005" r:id="rId7"/>
    <p:sldLayoutId id="2147487006" r:id="rId8"/>
    <p:sldLayoutId id="2147487007" r:id="rId9"/>
    <p:sldLayoutId id="2147487008" r:id="rId10"/>
    <p:sldLayoutId id="2147487009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9pPr>
    </p:titleStyle>
    <p:bodyStyle>
      <a:lvl1pPr marL="161925" indent="-161925" algn="r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31500">
          <a:solidFill>
            <a:schemeClr val="bg2"/>
          </a:solidFill>
          <a:latin typeface="+mn-lt"/>
          <a:ea typeface="+mn-ea"/>
          <a:cs typeface="+mn-cs"/>
        </a:defRPr>
      </a:lvl1pPr>
      <a:lvl2pPr marL="355600" indent="-174625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541338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812800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2"/>
          <p:cNvSpPr>
            <a:spLocks noChangeArrowheads="1"/>
          </p:cNvSpPr>
          <p:nvPr/>
        </p:nvSpPr>
        <p:spPr bwMode="auto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475" y="-113241138"/>
            <a:ext cx="2879725" cy="1200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  <p:sp>
        <p:nvSpPr>
          <p:cNvPr id="12293" name="Line 7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5861" name="Rectangle 2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5D11FD0A-8A97-4148-8663-1D3B123740F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pic>
        <p:nvPicPr>
          <p:cNvPr id="12296" name="Picture 22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10" r:id="rId1"/>
    <p:sldLayoutId id="2147487011" r:id="rId2"/>
    <p:sldLayoutId id="2147487012" r:id="rId3"/>
    <p:sldLayoutId id="2147487013" r:id="rId4"/>
    <p:sldLayoutId id="2147487014" r:id="rId5"/>
    <p:sldLayoutId id="2147487015" r:id="rId6"/>
    <p:sldLayoutId id="2147487016" r:id="rId7"/>
    <p:sldLayoutId id="2147487017" r:id="rId8"/>
    <p:sldLayoutId id="2147487018" r:id="rId9"/>
    <p:sldLayoutId id="2147487019" r:id="rId10"/>
    <p:sldLayoutId id="2147487020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9pPr>
    </p:titleStyle>
    <p:bodyStyle>
      <a:lvl1pPr marL="161925" indent="-161925" algn="r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31500">
          <a:solidFill>
            <a:schemeClr val="bg2"/>
          </a:solidFill>
          <a:latin typeface="+mn-lt"/>
          <a:ea typeface="+mn-ea"/>
          <a:cs typeface="+mn-cs"/>
        </a:defRPr>
      </a:lvl1pPr>
      <a:lvl2pPr marL="355600" indent="-174625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541338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812800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2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546225"/>
            <a:ext cx="9109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Presentation Title runs here  l  00/00/00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F11C8D30-F562-4F42-B1D6-E11E006C3ED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3319" name="Line 1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320" name="Picture 19" descr="Pearson_Bound_Whit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59" r:id="rId1"/>
    <p:sldLayoutId id="2147487021" r:id="rId2"/>
    <p:sldLayoutId id="2147487022" r:id="rId3"/>
    <p:sldLayoutId id="2147487023" r:id="rId4"/>
    <p:sldLayoutId id="2147487024" r:id="rId5"/>
    <p:sldLayoutId id="2147487025" r:id="rId6"/>
    <p:sldLayoutId id="2147487026" r:id="rId7"/>
    <p:sldLayoutId id="2147487027" r:id="rId8"/>
    <p:sldLayoutId id="2147487028" r:id="rId9"/>
    <p:sldLayoutId id="2147487029" r:id="rId10"/>
    <p:sldLayoutId id="2147487030" r:id="rId11"/>
    <p:sldLayoutId id="2147487031" r:id="rId12"/>
    <p:sldLayoutId id="2147487032" r:id="rId13"/>
  </p:sldLayoutIdLst>
  <p:hf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342900" indent="-342900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350838" indent="-1666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541338" indent="-188913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722313" indent="-1793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5pPr>
      <a:lvl6pPr marL="11795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pitchFamily="34" charset="0"/>
        <a:buChar char="○"/>
        <a:defRPr sz="2000">
          <a:solidFill>
            <a:schemeClr val="tx1"/>
          </a:solidFill>
          <a:latin typeface="+mn-lt"/>
          <a:cs typeface="+mn-cs"/>
        </a:defRPr>
      </a:lvl6pPr>
      <a:lvl7pPr marL="16367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pitchFamily="34" charset="0"/>
        <a:buChar char="○"/>
        <a:defRPr sz="2000">
          <a:solidFill>
            <a:schemeClr val="tx1"/>
          </a:solidFill>
          <a:latin typeface="+mn-lt"/>
          <a:cs typeface="+mn-cs"/>
        </a:defRPr>
      </a:lvl7pPr>
      <a:lvl8pPr marL="20939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pitchFamily="34" charset="0"/>
        <a:buChar char="○"/>
        <a:defRPr sz="2000">
          <a:solidFill>
            <a:schemeClr val="tx1"/>
          </a:solidFill>
          <a:latin typeface="+mn-lt"/>
          <a:cs typeface="+mn-cs"/>
        </a:defRPr>
      </a:lvl8pPr>
      <a:lvl9pPr marL="25511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pitchFamily="34" charset="0"/>
        <a:buChar char="○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62125"/>
            <a:ext cx="9109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</p:txBody>
      </p:sp>
      <p:pic>
        <p:nvPicPr>
          <p:cNvPr id="14341" name="Picture 16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7" descr="Pearson_Strap_Bound_Whit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33" r:id="rId1"/>
    <p:sldLayoutId id="2147487034" r:id="rId2"/>
    <p:sldLayoutId id="2147487035" r:id="rId3"/>
    <p:sldLayoutId id="2147487036" r:id="rId4"/>
    <p:sldLayoutId id="2147487037" r:id="rId5"/>
    <p:sldLayoutId id="2147487038" r:id="rId6"/>
    <p:sldLayoutId id="2147487039" r:id="rId7"/>
    <p:sldLayoutId id="2147487040" r:id="rId8"/>
    <p:sldLayoutId id="2147487041" r:id="rId9"/>
    <p:sldLayoutId id="2147487042" r:id="rId10"/>
    <p:sldLayoutId id="2147487043" r:id="rId11"/>
  </p:sldLayoutIdLst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3175" indent="-1588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2400">
          <a:solidFill>
            <a:schemeClr val="tx1"/>
          </a:solidFill>
          <a:latin typeface="+mn-lt"/>
          <a:cs typeface="+mn-cs"/>
        </a:defRPr>
      </a:lvl2pPr>
      <a:lvl3pPr marL="879475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400">
          <a:solidFill>
            <a:schemeClr val="tx1"/>
          </a:solidFill>
          <a:latin typeface="+mn-lt"/>
          <a:cs typeface="+mn-cs"/>
        </a:defRPr>
      </a:lvl3pPr>
      <a:lvl4pPr marL="1243013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2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546225"/>
            <a:ext cx="9109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CD77E261-FD9C-4A26-B010-BB0335E791E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5367" name="Line 1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8" name="Picture 19" descr="Pearson_Bound_Whit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60" r:id="rId1"/>
    <p:sldLayoutId id="2147487044" r:id="rId2"/>
    <p:sldLayoutId id="2147487045" r:id="rId3"/>
    <p:sldLayoutId id="2147487046" r:id="rId4"/>
    <p:sldLayoutId id="2147487047" r:id="rId5"/>
    <p:sldLayoutId id="2147487048" r:id="rId6"/>
    <p:sldLayoutId id="2147487049" r:id="rId7"/>
    <p:sldLayoutId id="2147487050" r:id="rId8"/>
    <p:sldLayoutId id="2147487051" r:id="rId9"/>
    <p:sldLayoutId id="2147487052" r:id="rId10"/>
    <p:sldLayoutId id="2147487053" r:id="rId11"/>
    <p:sldLayoutId id="2147487054" r:id="rId12"/>
    <p:sldLayoutId id="2147487055" r:id="rId13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350838" indent="-1666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541338" indent="-188913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722313" indent="-1793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5pPr>
      <a:lvl6pPr marL="11795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6pPr>
      <a:lvl7pPr marL="16367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7pPr>
      <a:lvl8pPr marL="20939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8pPr>
      <a:lvl9pPr marL="25511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62125"/>
            <a:ext cx="9109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</p:txBody>
      </p:sp>
      <p:pic>
        <p:nvPicPr>
          <p:cNvPr id="2053" name="Picture 16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7" descr="Pearson_Strap_Bound_Whit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898" r:id="rId1"/>
    <p:sldLayoutId id="2147486899" r:id="rId2"/>
    <p:sldLayoutId id="2147486900" r:id="rId3"/>
    <p:sldLayoutId id="2147486901" r:id="rId4"/>
    <p:sldLayoutId id="2147486902" r:id="rId5"/>
    <p:sldLayoutId id="2147486903" r:id="rId6"/>
    <p:sldLayoutId id="2147486904" r:id="rId7"/>
    <p:sldLayoutId id="2147486905" r:id="rId8"/>
    <p:sldLayoutId id="2147486906" r:id="rId9"/>
    <p:sldLayoutId id="2147486907" r:id="rId10"/>
    <p:sldLayoutId id="2147486908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3175" indent="-1588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2400">
          <a:solidFill>
            <a:schemeClr val="tx1"/>
          </a:solidFill>
          <a:latin typeface="+mn-lt"/>
          <a:cs typeface="+mn-cs"/>
        </a:defRPr>
      </a:lvl2pPr>
      <a:lvl3pPr marL="879475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400">
          <a:solidFill>
            <a:schemeClr val="tx1"/>
          </a:solidFill>
          <a:latin typeface="+mn-lt"/>
          <a:cs typeface="+mn-cs"/>
        </a:defRPr>
      </a:lvl3pPr>
      <a:lvl4pPr marL="1243013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ChangeArrowheads="1"/>
          </p:cNvSpPr>
          <p:nvPr/>
        </p:nvSpPr>
        <p:spPr bwMode="auto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475" y="-113241138"/>
            <a:ext cx="2879725" cy="1200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  <p:sp>
        <p:nvSpPr>
          <p:cNvPr id="3077" name="Line 7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5861" name="Rectangle 2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  <a:cs typeface="Arial" charset="0"/>
              </a:defRPr>
            </a:lvl1pPr>
          </a:lstStyle>
          <a:p>
            <a:pPr>
              <a:defRPr/>
            </a:pPr>
            <a:fld id="{5A7E8503-ADFD-4B77-B250-3486905C4A89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pic>
        <p:nvPicPr>
          <p:cNvPr id="3080" name="Picture 22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09" r:id="rId1"/>
    <p:sldLayoutId id="2147486910" r:id="rId2"/>
    <p:sldLayoutId id="2147486911" r:id="rId3"/>
    <p:sldLayoutId id="2147486912" r:id="rId4"/>
    <p:sldLayoutId id="2147486913" r:id="rId5"/>
    <p:sldLayoutId id="2147486914" r:id="rId6"/>
    <p:sldLayoutId id="2147486915" r:id="rId7"/>
    <p:sldLayoutId id="2147486916" r:id="rId8"/>
    <p:sldLayoutId id="2147486917" r:id="rId9"/>
    <p:sldLayoutId id="2147486918" r:id="rId10"/>
    <p:sldLayoutId id="2147486919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9pPr>
    </p:titleStyle>
    <p:bodyStyle>
      <a:lvl1pPr marL="161925" indent="-161925" algn="r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31500">
          <a:solidFill>
            <a:schemeClr val="bg2"/>
          </a:solidFill>
          <a:latin typeface="+mn-lt"/>
          <a:ea typeface="+mn-ea"/>
          <a:cs typeface="+mn-cs"/>
        </a:defRPr>
      </a:lvl1pPr>
      <a:lvl2pPr marL="355600" indent="-174625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541338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812800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6046787" cy="305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3562350"/>
            <a:ext cx="6046787" cy="255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32111" name="Rectangle 1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132112" name="Rectangle 1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chemeClr val="bg1"/>
                </a:solidFill>
                <a:cs typeface="Arial" charset="0"/>
              </a:defRPr>
            </a:lvl1pPr>
          </a:lstStyle>
          <a:p>
            <a:pPr>
              <a:defRPr/>
            </a:pPr>
            <a:fld id="{1E990662-6AF0-4BA1-AA50-5E283A73520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pic>
        <p:nvPicPr>
          <p:cNvPr id="4103" name="Picture 17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Line 1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20" r:id="rId1"/>
    <p:sldLayoutId id="2147486921" r:id="rId2"/>
    <p:sldLayoutId id="2147486922" r:id="rId3"/>
    <p:sldLayoutId id="2147486923" r:id="rId4"/>
    <p:sldLayoutId id="2147486924" r:id="rId5"/>
    <p:sldLayoutId id="2147486925" r:id="rId6"/>
    <p:sldLayoutId id="2147486926" r:id="rId7"/>
    <p:sldLayoutId id="2147486927" r:id="rId8"/>
    <p:sldLayoutId id="2147486928" r:id="rId9"/>
    <p:sldLayoutId id="2147486929" r:id="rId10"/>
    <p:sldLayoutId id="2147486930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defRPr sz="1200" b="1">
          <a:solidFill>
            <a:schemeClr val="tx1"/>
          </a:solidFill>
          <a:latin typeface="+mn-lt"/>
          <a:cs typeface="+mn-cs"/>
        </a:defRPr>
      </a:lvl2pPr>
      <a:lvl3pPr marL="350838" indent="-1666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1200">
          <a:solidFill>
            <a:schemeClr val="tx1"/>
          </a:solidFill>
          <a:latin typeface="+mn-lt"/>
          <a:cs typeface="+mn-cs"/>
        </a:defRPr>
      </a:lvl3pPr>
      <a:lvl4pPr marL="541338" indent="-188913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722313" indent="-1793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5pPr>
      <a:lvl6pPr marL="11795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6pPr>
      <a:lvl7pPr marL="16367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7pPr>
      <a:lvl8pPr marL="20939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8pPr>
      <a:lvl9pPr marL="25511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6046787" cy="305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3562350"/>
            <a:ext cx="6046787" cy="255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5124" name="Line 14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Rectangle 15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5126" name="Picture 16" descr="Pearson_Strap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7" descr="Pearson_Bound_Whit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31" r:id="rId1"/>
    <p:sldLayoutId id="2147486932" r:id="rId2"/>
    <p:sldLayoutId id="2147486933" r:id="rId3"/>
    <p:sldLayoutId id="2147486934" r:id="rId4"/>
    <p:sldLayoutId id="2147486935" r:id="rId5"/>
    <p:sldLayoutId id="2147486936" r:id="rId6"/>
    <p:sldLayoutId id="2147486937" r:id="rId7"/>
    <p:sldLayoutId id="2147486938" r:id="rId8"/>
    <p:sldLayoutId id="2147486939" r:id="rId9"/>
    <p:sldLayoutId id="2147486940" r:id="rId10"/>
    <p:sldLayoutId id="2147486941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defRPr sz="1200" b="1">
          <a:solidFill>
            <a:schemeClr val="tx1"/>
          </a:solidFill>
          <a:latin typeface="+mn-lt"/>
          <a:cs typeface="+mn-cs"/>
        </a:defRPr>
      </a:lvl2pPr>
      <a:lvl3pPr marL="350838" indent="-1666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1200">
          <a:solidFill>
            <a:schemeClr val="tx1"/>
          </a:solidFill>
          <a:latin typeface="+mn-lt"/>
          <a:cs typeface="+mn-cs"/>
        </a:defRPr>
      </a:lvl3pPr>
      <a:lvl4pPr marL="541338" indent="-188913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722313" indent="-1793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5pPr>
      <a:lvl6pPr marL="11795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6pPr>
      <a:lvl7pPr marL="16367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7pPr>
      <a:lvl8pPr marL="20939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8pPr>
      <a:lvl9pPr marL="25511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ChangeArrowheads="1"/>
          </p:cNvSpPr>
          <p:nvPr/>
        </p:nvSpPr>
        <p:spPr bwMode="auto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475" y="-113241138"/>
            <a:ext cx="2879725" cy="1200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  <p:sp>
        <p:nvSpPr>
          <p:cNvPr id="6149" name="Line 7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5861" name="Rectangle 2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6285FFA7-936F-49F7-8D4C-E8AD35A3CA4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pic>
        <p:nvPicPr>
          <p:cNvPr id="6152" name="Picture 22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42" r:id="rId1"/>
    <p:sldLayoutId id="2147486943" r:id="rId2"/>
    <p:sldLayoutId id="2147486944" r:id="rId3"/>
    <p:sldLayoutId id="2147486945" r:id="rId4"/>
    <p:sldLayoutId id="2147486946" r:id="rId5"/>
    <p:sldLayoutId id="2147486947" r:id="rId6"/>
    <p:sldLayoutId id="2147486948" r:id="rId7"/>
    <p:sldLayoutId id="2147486949" r:id="rId8"/>
    <p:sldLayoutId id="2147486950" r:id="rId9"/>
    <p:sldLayoutId id="2147486951" r:id="rId10"/>
    <p:sldLayoutId id="2147486952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9pPr>
    </p:titleStyle>
    <p:bodyStyle>
      <a:lvl1pPr marL="161925" indent="-161925" algn="r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31500">
          <a:solidFill>
            <a:schemeClr val="bg2"/>
          </a:solidFill>
          <a:latin typeface="+mn-lt"/>
          <a:ea typeface="+mn-ea"/>
          <a:cs typeface="+mn-cs"/>
        </a:defRPr>
      </a:lvl1pPr>
      <a:lvl2pPr marL="355600" indent="-174625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541338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812800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546225"/>
            <a:ext cx="9109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19E9C7E4-243F-4E20-BF64-3DCA40D3783D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175" name="Line 1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6" name="Picture 19" descr="Pearson_Bound_Whit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57" r:id="rId1"/>
    <p:sldLayoutId id="2147486953" r:id="rId2"/>
    <p:sldLayoutId id="2147486954" r:id="rId3"/>
    <p:sldLayoutId id="2147486955" r:id="rId4"/>
    <p:sldLayoutId id="2147486956" r:id="rId5"/>
    <p:sldLayoutId id="2147486957" r:id="rId6"/>
    <p:sldLayoutId id="2147486958" r:id="rId7"/>
    <p:sldLayoutId id="2147486959" r:id="rId8"/>
    <p:sldLayoutId id="2147486960" r:id="rId9"/>
    <p:sldLayoutId id="2147486961" r:id="rId10"/>
    <p:sldLayoutId id="2147486962" r:id="rId11"/>
    <p:sldLayoutId id="2147486963" r:id="rId12"/>
    <p:sldLayoutId id="2147486964" r:id="rId13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350838" indent="-1666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541338" indent="-188913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722313" indent="-1793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5pPr>
      <a:lvl6pPr marL="11795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6pPr>
      <a:lvl7pPr marL="16367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7pPr>
      <a:lvl8pPr marL="20939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8pPr>
      <a:lvl9pPr marL="25511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2"/>
          <p:cNvSpPr>
            <a:spLocks noChangeArrowheads="1"/>
          </p:cNvSpPr>
          <p:nvPr/>
        </p:nvSpPr>
        <p:spPr bwMode="auto">
          <a:xfrm>
            <a:off x="0" y="6397625"/>
            <a:ext cx="99075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8475" y="-113241138"/>
            <a:ext cx="2879725" cy="12001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  <p:sp>
        <p:nvSpPr>
          <p:cNvPr id="8197" name="Line 7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5861" name="Rectangle 2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7C28E126-D569-4210-A1BE-C58A58CDC81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pic>
        <p:nvPicPr>
          <p:cNvPr id="8200" name="Picture 22" descr="Pearson_Bound_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965" r:id="rId1"/>
    <p:sldLayoutId id="2147486966" r:id="rId2"/>
    <p:sldLayoutId id="2147486967" r:id="rId3"/>
    <p:sldLayoutId id="2147486968" r:id="rId4"/>
    <p:sldLayoutId id="2147486969" r:id="rId5"/>
    <p:sldLayoutId id="2147486970" r:id="rId6"/>
    <p:sldLayoutId id="2147486971" r:id="rId7"/>
    <p:sldLayoutId id="2147486972" r:id="rId8"/>
    <p:sldLayoutId id="2147486973" r:id="rId9"/>
    <p:sldLayoutId id="2147486974" r:id="rId10"/>
    <p:sldLayoutId id="2147486975" r:id="rId11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bg2"/>
          </a:solidFill>
          <a:latin typeface="Verdana" pitchFamily="34" charset="0"/>
          <a:cs typeface="Arial" charset="0"/>
        </a:defRPr>
      </a:lvl9pPr>
    </p:titleStyle>
    <p:bodyStyle>
      <a:lvl1pPr marL="161925" indent="-161925" algn="r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defRPr sz="31500">
          <a:solidFill>
            <a:schemeClr val="bg2"/>
          </a:solidFill>
          <a:latin typeface="+mn-lt"/>
          <a:ea typeface="+mn-ea"/>
          <a:cs typeface="+mn-cs"/>
        </a:defRPr>
      </a:lvl1pPr>
      <a:lvl2pPr marL="355600" indent="-174625" algn="l" rtl="0" eaLnBrk="0" fontAlgn="base" hangingPunct="0"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541338" indent="-16510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812800" indent="-184150" algn="l" rtl="0" eaLnBrk="0" fontAlgn="base" hangingPunct="0"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2"/>
          <p:cNvSpPr>
            <a:spLocks noChangeArrowheads="1"/>
          </p:cNvSpPr>
          <p:nvPr/>
        </p:nvSpPr>
        <p:spPr bwMode="gray">
          <a:xfrm>
            <a:off x="0" y="6397625"/>
            <a:ext cx="99075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95288"/>
            <a:ext cx="9109075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546225"/>
            <a:ext cx="910907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49275" y="6546850"/>
            <a:ext cx="53990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Team Taub Marketing - Jan 2013</a:t>
            </a:r>
            <a:endParaRPr lang="en-GB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290513" y="6546850"/>
            <a:ext cx="36036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>
                <a:solidFill>
                  <a:srgbClr val="FBF5EA"/>
                </a:solidFill>
                <a:cs typeface="Arial" charset="0"/>
              </a:defRPr>
            </a:lvl1pPr>
          </a:lstStyle>
          <a:p>
            <a:pPr>
              <a:defRPr/>
            </a:pPr>
            <a:fld id="{9F44CBF1-7FA5-4D41-B18B-14C3C1F43110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9223" name="Line 18"/>
          <p:cNvSpPr>
            <a:spLocks noChangeShapeType="1"/>
          </p:cNvSpPr>
          <p:nvPr/>
        </p:nvSpPr>
        <p:spPr bwMode="gray">
          <a:xfrm>
            <a:off x="0" y="6397625"/>
            <a:ext cx="9901238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24" name="Picture 19" descr="Pearson_Bound_Whit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063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058" r:id="rId1"/>
    <p:sldLayoutId id="2147486976" r:id="rId2"/>
    <p:sldLayoutId id="2147486977" r:id="rId3"/>
    <p:sldLayoutId id="2147486978" r:id="rId4"/>
    <p:sldLayoutId id="2147486979" r:id="rId5"/>
    <p:sldLayoutId id="2147486980" r:id="rId6"/>
    <p:sldLayoutId id="2147486981" r:id="rId7"/>
    <p:sldLayoutId id="2147486982" r:id="rId8"/>
    <p:sldLayoutId id="2147486983" r:id="rId9"/>
    <p:sldLayoutId id="2147486984" r:id="rId10"/>
    <p:sldLayoutId id="2147486985" r:id="rId11"/>
    <p:sldLayoutId id="2147486986" r:id="rId12"/>
    <p:sldLayoutId id="2147486987" r:id="rId13"/>
  </p:sldLayoutIdLst>
  <p:hf sldNum="0" hdr="0" dt="0"/>
  <p:txStyles>
    <p:titleStyle>
      <a:lvl1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40000"/>
        </a:spcBef>
        <a:spcAft>
          <a:spcPct val="0"/>
        </a:spcAft>
        <a:defRPr sz="24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350838" indent="-1666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Verdana" pitchFamily="34" charset="0"/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541338" indent="-188913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722313" indent="-179388" algn="l" defTabSz="85725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5pPr>
      <a:lvl6pPr marL="11795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6pPr>
      <a:lvl7pPr marL="16367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7pPr>
      <a:lvl8pPr marL="20939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8pPr>
      <a:lvl9pPr marL="2551113" indent="-179388" algn="l" defTabSz="857250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Char char="○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CompTIA Network+ N10-006</a:t>
            </a:r>
            <a:br>
              <a:rPr lang="en-US" dirty="0" smtClean="0"/>
            </a:br>
            <a:r>
              <a:rPr lang="en-US" dirty="0" smtClean="0"/>
              <a:t>Authorized Cert Guide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Chapter </a:t>
            </a:r>
            <a:r>
              <a:rPr lang="en-US" altLang="en-US" dirty="0" smtClean="0"/>
              <a:t>10</a:t>
            </a:r>
            <a:endParaRPr lang="en-US" altLang="en-US" dirty="0" smtClean="0"/>
          </a:p>
          <a:p>
            <a:r>
              <a:rPr lang="en-US" altLang="en-US" dirty="0" smtClean="0"/>
              <a:t>Command</a:t>
            </a:r>
            <a:r>
              <a:rPr lang="en-US" altLang="en-US" dirty="0" smtClean="0"/>
              <a:t>-</a:t>
            </a:r>
            <a:r>
              <a:rPr lang="en-US" altLang="en-US" smtClean="0"/>
              <a:t>Line</a:t>
            </a:r>
            <a:r>
              <a:rPr lang="en-US" altLang="en-US" smtClean="0"/>
              <a:t> Tools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8378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man</a:t>
            </a:r>
            <a:r>
              <a:rPr lang="en-US" dirty="0" smtClean="0"/>
              <a:t> </a:t>
            </a:r>
            <a:r>
              <a:rPr lang="en-US" b="0" dirty="0" smtClean="0"/>
              <a:t>displays </a:t>
            </a:r>
            <a:r>
              <a:rPr lang="en-US" b="0" dirty="0"/>
              <a:t>information on how to use a UNIX command (short for manual</a:t>
            </a:r>
            <a:r>
              <a:rPr lang="en-US" b="0" dirty="0" smtClean="0"/>
              <a:t>).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dirty="0"/>
          </a:p>
          <a:p>
            <a:endParaRPr lang="en-US" dirty="0" smtClean="0"/>
          </a:p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arp</a:t>
            </a:r>
            <a:r>
              <a:rPr lang="en-US" sz="2800" dirty="0" smtClean="0"/>
              <a:t> </a:t>
            </a:r>
            <a:r>
              <a:rPr lang="en-US" b="0" dirty="0" smtClean="0"/>
              <a:t>displays </a:t>
            </a:r>
            <a:r>
              <a:rPr lang="en-US" b="0" dirty="0"/>
              <a:t>the MAC address associated with a known IP </a:t>
            </a:r>
            <a:r>
              <a:rPr lang="en-US" b="0" dirty="0" smtClean="0"/>
              <a:t>address.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98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2800" b="0" dirty="0" smtClean="0"/>
              <a:t> and 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dig </a:t>
            </a:r>
            <a:r>
              <a:rPr lang="en-US" b="0" dirty="0" smtClean="0"/>
              <a:t>resolve </a:t>
            </a:r>
            <a:r>
              <a:rPr lang="en-US" b="0" dirty="0"/>
              <a:t>FQDNs to IP </a:t>
            </a:r>
            <a:r>
              <a:rPr lang="en-US" b="0" dirty="0" smtClean="0"/>
              <a:t>addresses.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/>
                </a:solidFill>
                <a:ea typeface="+mn-ea"/>
              </a:rPr>
              <a:t>The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dig</a:t>
            </a:r>
            <a:r>
              <a:rPr lang="en-US" dirty="0"/>
              <a:t> </a:t>
            </a:r>
            <a:r>
              <a:rPr lang="en-US" dirty="0">
                <a:solidFill>
                  <a:schemeClr val="tx2"/>
                </a:solidFill>
                <a:ea typeface="+mn-ea"/>
              </a:rPr>
              <a:t>command returns</a:t>
            </a:r>
            <a:r>
              <a:rPr lang="en-US" dirty="0" smtClean="0">
                <a:solidFill>
                  <a:schemeClr val="tx2"/>
                </a:solidFill>
                <a:ea typeface="+mn-ea"/>
              </a:rPr>
              <a:t> more information.</a:t>
            </a:r>
          </a:p>
          <a:p>
            <a:pPr lvl="1"/>
            <a:endParaRPr lang="en-US" sz="2800" dirty="0" smtClean="0"/>
          </a:p>
          <a:p>
            <a:pPr marL="0" indent="0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host</a:t>
            </a:r>
            <a:r>
              <a:rPr lang="en-US" sz="2800" dirty="0" smtClean="0"/>
              <a:t> </a:t>
            </a:r>
            <a:r>
              <a:rPr lang="en-US" b="0" dirty="0" smtClean="0"/>
              <a:t>will </a:t>
            </a:r>
            <a:r>
              <a:rPr lang="en-US" b="0" dirty="0"/>
              <a:t>also resolve FQDNs to IP </a:t>
            </a:r>
            <a:r>
              <a:rPr lang="en-US" b="0" dirty="0" smtClean="0"/>
              <a:t>addresses.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5228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ifconfig</a:t>
            </a:r>
            <a:r>
              <a:rPr lang="en-US" sz="2800" dirty="0" smtClean="0"/>
              <a:t> </a:t>
            </a:r>
            <a:r>
              <a:rPr lang="en-US" b="0" dirty="0" smtClean="0"/>
              <a:t>displays </a:t>
            </a:r>
            <a:r>
              <a:rPr lang="en-US" b="0" dirty="0"/>
              <a:t>IP address configuration </a:t>
            </a:r>
            <a:r>
              <a:rPr lang="en-US" b="0" dirty="0" smtClean="0"/>
              <a:t>parameters.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2"/>
                </a:solidFill>
                <a:ea typeface="+mn-ea"/>
              </a:rPr>
              <a:t>Similar to </a:t>
            </a: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ipconfig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  <a:ea typeface="+mn-ea"/>
              </a:rPr>
              <a:t>on a Windows device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/>
          </a:p>
          <a:p>
            <a:pPr marL="0" indent="0"/>
            <a:r>
              <a:rPr lang="en-US" sz="2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route –</a:t>
            </a:r>
            <a:r>
              <a:rPr lang="en-US" sz="2800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0" dirty="0" smtClean="0"/>
              <a:t>displays </a:t>
            </a:r>
            <a:r>
              <a:rPr lang="en-US" b="0" dirty="0"/>
              <a:t>the default </a:t>
            </a:r>
            <a:r>
              <a:rPr lang="en-US" b="0" dirty="0" smtClean="0"/>
              <a:t>gateway.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 smtClean="0"/>
          </a:p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traceroute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displays </a:t>
            </a:r>
            <a:r>
              <a:rPr lang="en-US" b="0" dirty="0"/>
              <a:t>the path between your device (the source) and a destination IP address, showing each router </a:t>
            </a:r>
            <a:r>
              <a:rPr lang="en-US" b="0" dirty="0" smtClean="0"/>
              <a:t>hop.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2"/>
                </a:solidFill>
                <a:ea typeface="+mn-ea"/>
              </a:rPr>
              <a:t>Similar to </a:t>
            </a: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tracert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  <a:ea typeface="+mn-ea"/>
              </a:rPr>
              <a:t>on a Windows device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0194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netstat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displays </a:t>
            </a:r>
            <a:r>
              <a:rPr lang="en-US" b="0" dirty="0"/>
              <a:t>information about IP-based </a:t>
            </a:r>
            <a:r>
              <a:rPr lang="en-US" b="0" dirty="0" smtClean="0"/>
              <a:t>connections.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364395"/>
                </a:solidFill>
              </a:rPr>
              <a:t>View information about current sessions, including source and destination IP address and port numbers.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28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ping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checks </a:t>
            </a:r>
            <a:r>
              <a:rPr lang="en-US" b="0" dirty="0"/>
              <a:t>IP connectivity between two network devices (by default, pings forever</a:t>
            </a:r>
            <a:r>
              <a:rPr lang="en-US" b="0" dirty="0" smtClean="0"/>
              <a:t>):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ping –c 5 192.168.1.1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364395"/>
                </a:solidFill>
              </a:rPr>
              <a:t>Stops after</a:t>
            </a:r>
            <a:r>
              <a:rPr lang="en-US" sz="2000" dirty="0" smtClean="0">
                <a:solidFill>
                  <a:srgbClr val="364395"/>
                </a:solidFill>
              </a:rPr>
              <a:t> five </a:t>
            </a:r>
            <a:r>
              <a:rPr lang="en-US" sz="2000" dirty="0">
                <a:solidFill>
                  <a:srgbClr val="364395"/>
                </a:solidFill>
              </a:rPr>
              <a:t>pings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171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Summary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lang="en-US" sz="2800" dirty="0" smtClean="0"/>
              <a:t>Windows Commands</a:t>
            </a:r>
            <a:endParaRPr lang="en-US" sz="2800" dirty="0"/>
          </a:p>
          <a:p>
            <a:pPr marL="0" indent="0">
              <a:defRPr/>
            </a:pPr>
            <a:endParaRPr lang="en-US" sz="2800" b="0" dirty="0" smtClean="0"/>
          </a:p>
          <a:p>
            <a:pPr marL="0" indent="0">
              <a:defRPr/>
            </a:pPr>
            <a:endParaRPr lang="en-US" sz="2800" b="0" dirty="0"/>
          </a:p>
          <a:p>
            <a:pPr marL="0" indent="0">
              <a:defRPr/>
            </a:pPr>
            <a:endParaRPr lang="en-US" sz="2800" b="0" dirty="0" smtClean="0"/>
          </a:p>
          <a:p>
            <a:pPr marL="0" indent="0">
              <a:defRPr/>
            </a:pPr>
            <a:endParaRPr lang="en-US" sz="2800" b="0" dirty="0" smtClean="0"/>
          </a:p>
          <a:p>
            <a:pPr marL="0" indent="0">
              <a:defRPr/>
            </a:pPr>
            <a:r>
              <a:rPr lang="en-US" sz="2800" dirty="0" smtClean="0"/>
              <a:t>UNIX Commands</a:t>
            </a:r>
            <a:endParaRPr lang="en-US" b="0" dirty="0" smtClean="0"/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endParaRPr lang="en-US" b="0" dirty="0"/>
          </a:p>
          <a:p>
            <a:pPr marL="0" indent="0">
              <a:defRPr/>
            </a:pPr>
            <a:endParaRPr lang="en-US" sz="2800" b="0" dirty="0"/>
          </a:p>
          <a:p>
            <a:pPr marL="0" indent="0">
              <a:defRPr/>
            </a:pPr>
            <a:endParaRPr lang="en-US" sz="2800" b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86022348"/>
              </p:ext>
            </p:extLst>
          </p:nvPr>
        </p:nvGraphicFramePr>
        <p:xfrm>
          <a:off x="1064568" y="4365104"/>
          <a:ext cx="6604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2000"/>
                <a:gridCol w="330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man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arp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dig and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nslookup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host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ifconfig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traceroute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netstat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ping</a:t>
                      </a:r>
                      <a:endParaRPr lang="en-US" dirty="0">
                        <a:solidFill>
                          <a:srgbClr val="364395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18167560"/>
              </p:ext>
            </p:extLst>
          </p:nvPr>
        </p:nvGraphicFramePr>
        <p:xfrm>
          <a:off x="1136576" y="2348880"/>
          <a:ext cx="6604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2000"/>
                <a:gridCol w="330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arp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ipconfig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nbtstat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netstat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nslookup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ping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route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tracert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9617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Foundation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628801"/>
            <a:ext cx="9109075" cy="4659288"/>
          </a:xfrm>
        </p:spPr>
        <p:txBody>
          <a:bodyPr/>
          <a:lstStyle/>
          <a:p>
            <a:pPr marL="0" indent="0">
              <a:defRPr/>
            </a:pPr>
            <a:r>
              <a:rPr lang="en-US" sz="2800" dirty="0" smtClean="0"/>
              <a:t>Windows Commands</a:t>
            </a:r>
          </a:p>
          <a:p>
            <a:pPr marL="0" indent="0">
              <a:defRPr/>
            </a:pPr>
            <a:endParaRPr lang="en-US" sz="2800" dirty="0"/>
          </a:p>
          <a:p>
            <a:pPr marL="0" indent="0">
              <a:defRPr/>
            </a:pPr>
            <a:r>
              <a:rPr lang="en-US" sz="2800" dirty="0" smtClean="0"/>
              <a:t>UNIX Commands</a:t>
            </a:r>
            <a:endParaRPr lang="en-US" sz="2800" dirty="0"/>
          </a:p>
          <a:p>
            <a:pPr marL="0" indent="0">
              <a:defRPr/>
            </a:pPr>
            <a:endParaRPr 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Command-Line Utilities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What are some of the more useful Microsoft Windows commands </a:t>
            </a:r>
            <a:r>
              <a:rPr lang="en-US" b="0" dirty="0" smtClean="0"/>
              <a:t>for configuring </a:t>
            </a:r>
            <a:r>
              <a:rPr lang="en-US" b="0" dirty="0"/>
              <a:t>and troubleshooting network clients and servers?</a:t>
            </a:r>
          </a:p>
          <a:p>
            <a:endParaRPr lang="en-US" b="0" dirty="0"/>
          </a:p>
          <a:p>
            <a:r>
              <a:rPr lang="en-US" b="0" dirty="0" smtClean="0"/>
              <a:t>What </a:t>
            </a:r>
            <a:r>
              <a:rPr lang="en-US" b="0" dirty="0"/>
              <a:t>are some of the more useful UNIX commands for configuring </a:t>
            </a:r>
            <a:r>
              <a:rPr lang="en-US" b="0" dirty="0" smtClean="0"/>
              <a:t>and troubleshooting </a:t>
            </a:r>
            <a:r>
              <a:rPr lang="en-US" b="0" dirty="0"/>
              <a:t>network clients and servers?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7848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Command-Line Utilities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Configuring and troubleshooting networks involves issuing commands at an </a:t>
            </a:r>
            <a:r>
              <a:rPr lang="en-US" i="1" dirty="0"/>
              <a:t>operating system </a:t>
            </a:r>
            <a:r>
              <a:rPr lang="en-US" b="0" dirty="0"/>
              <a:t>(OS) prompt.</a:t>
            </a:r>
          </a:p>
          <a:p>
            <a:endParaRPr lang="en-US" b="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 smtClean="0"/>
              <a:t>Commands can be used </a:t>
            </a:r>
            <a:r>
              <a:rPr lang="en-US" b="0" dirty="0"/>
              <a:t>on both clients and servers.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Some commands exist on both Microsoft Windows and UNIX</a:t>
            </a:r>
            <a:r>
              <a:rPr lang="en-US" b="0" dirty="0" smtClean="0"/>
              <a:t>/Linux platforms</a:t>
            </a:r>
            <a:r>
              <a:rPr lang="en-US" b="0" dirty="0"/>
              <a:t>. 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669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displays </a:t>
            </a:r>
            <a:r>
              <a:rPr lang="en-US" b="0" dirty="0"/>
              <a:t>the MAC address associated with a known IP </a:t>
            </a:r>
            <a:r>
              <a:rPr lang="en-US" b="0" dirty="0" smtClean="0"/>
              <a:t>address: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arp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-a</a:t>
            </a:r>
            <a:endParaRPr lang="en-US" sz="2800" dirty="0"/>
          </a:p>
          <a:p>
            <a:endParaRPr lang="en-US" sz="2800" dirty="0" smtClean="0"/>
          </a:p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Netstat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displays </a:t>
            </a:r>
            <a:r>
              <a:rPr lang="en-US" b="0" dirty="0"/>
              <a:t>information about IP-based connections on a </a:t>
            </a:r>
            <a:r>
              <a:rPr lang="en-US" b="0" dirty="0" smtClean="0"/>
              <a:t>PC. </a:t>
            </a:r>
            <a:r>
              <a:rPr lang="en-US" b="0" dirty="0"/>
              <a:t>You can view information about current sessions, including source and destination IP address and port numbers.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889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nbtstat</a:t>
            </a:r>
            <a:r>
              <a:rPr lang="en-US" sz="2800" b="0" dirty="0" smtClean="0"/>
              <a:t> </a:t>
            </a:r>
            <a:r>
              <a:rPr lang="en-US" b="0" dirty="0"/>
              <a:t>displays NetBIOS information for IP-based </a:t>
            </a:r>
            <a:r>
              <a:rPr lang="en-US" b="0" dirty="0" smtClean="0"/>
              <a:t>networks: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btstat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–a</a:t>
            </a:r>
          </a:p>
          <a:p>
            <a:pPr marL="1790700" lvl="2" indent="-4572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2"/>
                </a:solidFill>
                <a:ea typeface="+mn-ea"/>
              </a:rPr>
              <a:t>Displays the NetBIOS table of a remote </a:t>
            </a:r>
            <a:r>
              <a:rPr lang="en-US" sz="2000" dirty="0" smtClean="0">
                <a:solidFill>
                  <a:schemeClr val="tx2"/>
                </a:solidFill>
                <a:ea typeface="+mn-ea"/>
              </a:rPr>
              <a:t>PC</a:t>
            </a:r>
          </a:p>
          <a:p>
            <a:pPr marL="1790700" lvl="2" indent="-457200">
              <a:buFont typeface="Courier New" panose="02070309020205020404" pitchFamily="49" charset="0"/>
              <a:buChar char="o"/>
            </a:pPr>
            <a:endParaRPr lang="en-US" sz="2000" dirty="0">
              <a:solidFill>
                <a:schemeClr val="tx2"/>
              </a:solidFill>
              <a:ea typeface="+mn-ea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btstat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–c</a:t>
            </a:r>
          </a:p>
          <a:p>
            <a:pPr marL="1790700" lvl="2" indent="-4572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2"/>
                </a:solidFill>
                <a:ea typeface="+mn-ea"/>
              </a:rPr>
              <a:t>Displays a PC’s NetBIOS name cache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179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Ipconfig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displays </a:t>
            </a:r>
            <a:r>
              <a:rPr lang="en-US" b="0" dirty="0"/>
              <a:t>IP address configuration parameters on a Windows </a:t>
            </a:r>
            <a:r>
              <a:rPr lang="en-US" b="0" dirty="0" smtClean="0"/>
              <a:t>PC:</a:t>
            </a:r>
          </a:p>
          <a:p>
            <a:pPr marL="0" indent="0"/>
            <a:endParaRPr lang="en-US" b="0" dirty="0"/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ipconfig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/all</a:t>
            </a:r>
            <a:r>
              <a:rPr lang="en-US" sz="2800" dirty="0"/>
              <a:t> </a:t>
            </a:r>
            <a:endParaRPr lang="en-US" dirty="0" smtClean="0">
              <a:solidFill>
                <a:schemeClr val="tx2"/>
              </a:solidFill>
              <a:ea typeface="+mn-ea"/>
            </a:endParaRPr>
          </a:p>
          <a:p>
            <a:pPr marL="1790700" lvl="2" indent="-457200"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chemeClr val="tx2"/>
                </a:solidFill>
                <a:ea typeface="+mn-ea"/>
              </a:rPr>
              <a:t>Provides </a:t>
            </a:r>
            <a:r>
              <a:rPr lang="en-US" sz="2000" dirty="0">
                <a:solidFill>
                  <a:schemeClr val="tx2"/>
                </a:solidFill>
                <a:ea typeface="+mn-ea"/>
              </a:rPr>
              <a:t>additional </a:t>
            </a:r>
            <a:r>
              <a:rPr lang="en-US" sz="2000" dirty="0" smtClean="0">
                <a:solidFill>
                  <a:schemeClr val="tx2"/>
                </a:solidFill>
                <a:ea typeface="+mn-ea"/>
              </a:rPr>
              <a:t>configuration info</a:t>
            </a:r>
          </a:p>
          <a:p>
            <a:pPr marL="1790700" lvl="2" indent="-457200">
              <a:buFont typeface="Courier New" panose="02070309020205020404" pitchFamily="49" charset="0"/>
              <a:buChar char="o"/>
            </a:pPr>
            <a:endParaRPr lang="en-US" sz="2000" dirty="0">
              <a:solidFill>
                <a:schemeClr val="tx2"/>
              </a:solidFill>
              <a:ea typeface="+mn-ea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ipconfig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/release</a:t>
            </a:r>
            <a:r>
              <a:rPr lang="en-US" sz="2800" dirty="0"/>
              <a:t> </a:t>
            </a:r>
            <a:endParaRPr lang="en-US" dirty="0" smtClean="0">
              <a:solidFill>
                <a:schemeClr val="tx2"/>
              </a:solidFill>
              <a:ea typeface="+mn-ea"/>
            </a:endParaRPr>
          </a:p>
          <a:p>
            <a:pPr marL="1790700" lvl="2" indent="-457200"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chemeClr val="tx2"/>
                </a:solidFill>
                <a:ea typeface="+mn-ea"/>
              </a:rPr>
              <a:t>Releases </a:t>
            </a:r>
            <a:r>
              <a:rPr lang="en-US" sz="2000" dirty="0">
                <a:solidFill>
                  <a:schemeClr val="tx2"/>
                </a:solidFill>
                <a:ea typeface="+mn-ea"/>
              </a:rPr>
              <a:t>an IP address from the </a:t>
            </a:r>
            <a:r>
              <a:rPr lang="en-US" sz="2000" dirty="0" smtClean="0">
                <a:solidFill>
                  <a:schemeClr val="tx2"/>
                </a:solidFill>
                <a:ea typeface="+mn-ea"/>
              </a:rPr>
              <a:t>PC</a:t>
            </a:r>
          </a:p>
          <a:p>
            <a:pPr marL="1790700" lvl="2" indent="-457200">
              <a:buFont typeface="Courier New" panose="02070309020205020404" pitchFamily="49" charset="0"/>
              <a:buChar char="o"/>
            </a:pPr>
            <a:endParaRPr lang="en-US" sz="2000" dirty="0">
              <a:solidFill>
                <a:schemeClr val="tx2"/>
              </a:solidFill>
              <a:ea typeface="+mn-ea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ipconfig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/renew</a:t>
            </a:r>
            <a:r>
              <a:rPr lang="en-US" sz="2800" dirty="0"/>
              <a:t> </a:t>
            </a:r>
            <a:endParaRPr lang="en-US" dirty="0" smtClean="0">
              <a:solidFill>
                <a:schemeClr val="tx2"/>
              </a:solidFill>
              <a:ea typeface="+mn-ea"/>
            </a:endParaRPr>
          </a:p>
          <a:p>
            <a:pPr marL="1790700" lvl="2" indent="-457200"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chemeClr val="tx2"/>
                </a:solidFill>
                <a:ea typeface="+mn-ea"/>
              </a:rPr>
              <a:t>Requests </a:t>
            </a:r>
            <a:r>
              <a:rPr lang="en-US" sz="2000" dirty="0">
                <a:solidFill>
                  <a:schemeClr val="tx2"/>
                </a:solidFill>
                <a:ea typeface="+mn-ea"/>
              </a:rPr>
              <a:t>an IP address from the DHCP server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2556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ping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is </a:t>
            </a:r>
            <a:r>
              <a:rPr lang="en-US" b="0" dirty="0"/>
              <a:t>used to check IP connectivity between two network </a:t>
            </a:r>
            <a:r>
              <a:rPr lang="en-US" b="0" dirty="0" smtClean="0"/>
              <a:t>devices: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ping –n 5 192.168.1.1</a:t>
            </a:r>
          </a:p>
          <a:p>
            <a:pPr marL="1676400" lvl="2" indent="-3429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364395"/>
                </a:solidFill>
              </a:rPr>
              <a:t>Stops after</a:t>
            </a:r>
            <a:r>
              <a:rPr lang="en-US" sz="2000" dirty="0" smtClean="0">
                <a:solidFill>
                  <a:srgbClr val="364395"/>
                </a:solidFill>
              </a:rPr>
              <a:t> five </a:t>
            </a:r>
            <a:r>
              <a:rPr lang="en-US" sz="2000" dirty="0">
                <a:solidFill>
                  <a:srgbClr val="364395"/>
                </a:solidFill>
              </a:rPr>
              <a:t>pings</a:t>
            </a:r>
          </a:p>
          <a:p>
            <a:endParaRPr lang="en-US" dirty="0" smtClean="0"/>
          </a:p>
          <a:p>
            <a:pPr marL="0" indent="0"/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Tracert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b="0" dirty="0" smtClean="0"/>
              <a:t>displays </a:t>
            </a:r>
            <a:r>
              <a:rPr lang="en-US" b="0" dirty="0"/>
              <a:t>the path between your device (the source) and a destination IP address, showing each </a:t>
            </a:r>
            <a:r>
              <a:rPr lang="en-US" b="0" i="1" dirty="0"/>
              <a:t>router </a:t>
            </a:r>
            <a:r>
              <a:rPr lang="en-US" b="0" dirty="0" smtClean="0"/>
              <a:t>hop:</a:t>
            </a:r>
          </a:p>
          <a:p>
            <a:pPr marL="908050" lvl="2" indent="-450850">
              <a:buFont typeface="Wingdings" panose="05000000000000000000" pitchFamily="2" charset="2"/>
              <a:buChar char="q"/>
            </a:pP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tracert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192.168.1.1</a:t>
            </a:r>
          </a:p>
          <a:p>
            <a:pPr marL="1676400" lvl="2" indent="-342900"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364395"/>
                </a:solidFill>
              </a:rPr>
              <a:t>Note</a:t>
            </a:r>
            <a:r>
              <a:rPr lang="en-US" sz="2000" dirty="0">
                <a:solidFill>
                  <a:srgbClr val="364395"/>
                </a:solidFill>
              </a:rPr>
              <a:t>:</a:t>
            </a:r>
            <a:r>
              <a:rPr lang="en-US" sz="2000" dirty="0" smtClean="0">
                <a:solidFill>
                  <a:srgbClr val="364395"/>
                </a:solidFill>
              </a:rPr>
              <a:t> Switches </a:t>
            </a:r>
            <a:r>
              <a:rPr lang="en-US" sz="2000" dirty="0">
                <a:solidFill>
                  <a:srgbClr val="364395"/>
                </a:solidFill>
              </a:rPr>
              <a:t>are not in the </a:t>
            </a:r>
            <a:r>
              <a:rPr lang="en-US" sz="2000" dirty="0" smtClean="0">
                <a:solidFill>
                  <a:srgbClr val="364395"/>
                </a:solidFill>
              </a:rPr>
              <a:t>hops.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484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route </a:t>
            </a:r>
            <a:r>
              <a:rPr lang="en-US" b="0" dirty="0" smtClean="0"/>
              <a:t>changes or displays contents of a PC’s </a:t>
            </a:r>
            <a:r>
              <a:rPr lang="en-US" b="0" dirty="0"/>
              <a:t>current IP routing </a:t>
            </a:r>
            <a:r>
              <a:rPr lang="en-US" b="0" dirty="0" smtClean="0"/>
              <a:t>table:</a:t>
            </a:r>
          </a:p>
          <a:p>
            <a:pPr marL="0" indent="0"/>
            <a:endParaRPr lang="en-US" b="0" dirty="0"/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oute print</a:t>
            </a: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790700" lvl="2" indent="-4572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2"/>
                </a:solidFill>
              </a:rPr>
              <a:t>Displays the </a:t>
            </a:r>
            <a:r>
              <a:rPr lang="en-US" sz="2000" dirty="0" smtClean="0">
                <a:solidFill>
                  <a:schemeClr val="tx2"/>
                </a:solidFill>
              </a:rPr>
              <a:t>contents of the IP routing table</a:t>
            </a:r>
            <a:endParaRPr lang="en-US" sz="2000" dirty="0">
              <a:solidFill>
                <a:schemeClr val="tx2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route delete</a:t>
            </a: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790700" lvl="2" indent="-457200"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chemeClr val="tx2"/>
                </a:solidFill>
              </a:rPr>
              <a:t>Deletes an entry from the IP routing table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800" dirty="0" smtClean="0"/>
          </a:p>
          <a:p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b="0" dirty="0" smtClean="0"/>
              <a:t> </a:t>
            </a:r>
            <a:r>
              <a:rPr lang="en-US" b="0" dirty="0"/>
              <a:t>resolves a</a:t>
            </a:r>
            <a:r>
              <a:rPr lang="en-US" b="0" dirty="0" smtClean="0"/>
              <a:t> </a:t>
            </a:r>
            <a:r>
              <a:rPr lang="en-US" i="1" dirty="0" smtClean="0"/>
              <a:t>fully qualified domain name </a:t>
            </a:r>
            <a:r>
              <a:rPr lang="en-US" b="0" dirty="0"/>
              <a:t>(FQDN) to an IP address.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115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arson_green">
  <a:themeElements>
    <a:clrScheme name="Pearson_green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gree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green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green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3_Pearson_Divider">
  <a:themeElements>
    <a:clrScheme name="Pearson_Divider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Divider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Divider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Divider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4_Pearson_Divider">
  <a:themeElements>
    <a:clrScheme name="Pearson_Divider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Divider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Divider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Divider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5_Pearson_Divider">
  <a:themeElements>
    <a:clrScheme name="Pearson_Divider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Divider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Divider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Divider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Pearson_blue">
  <a:themeElements>
    <a:clrScheme name="Pearson_blue 2">
      <a:dk1>
        <a:srgbClr val="000000"/>
      </a:dk1>
      <a:lt1>
        <a:srgbClr val="FBF5EA"/>
      </a:lt1>
      <a:dk2>
        <a:srgbClr val="364395"/>
      </a:dk2>
      <a:lt2>
        <a:srgbClr val="FFFFFF"/>
      </a:lt2>
      <a:accent1>
        <a:srgbClr val="364395"/>
      </a:accent1>
      <a:accent2>
        <a:srgbClr val="5E69AA"/>
      </a:accent2>
      <a:accent3>
        <a:srgbClr val="FDF9F3"/>
      </a:accent3>
      <a:accent4>
        <a:srgbClr val="000000"/>
      </a:accent4>
      <a:accent5>
        <a:srgbClr val="AEB0C8"/>
      </a:accent5>
      <a:accent6>
        <a:srgbClr val="545E9A"/>
      </a:accent6>
      <a:hlink>
        <a:srgbClr val="727BB5"/>
      </a:hlink>
      <a:folHlink>
        <a:srgbClr val="868EBF"/>
      </a:folHlink>
    </a:clrScheme>
    <a:fontScheme name="Pearson_blu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lnDef>
  </a:objectDefaults>
  <a:extraClrSchemeLst>
    <a:extraClrScheme>
      <a:clrScheme name="Pearson_blue 1">
        <a:dk1>
          <a:srgbClr val="000000"/>
        </a:dk1>
        <a:lt1>
          <a:srgbClr val="FBF5EA"/>
        </a:lt1>
        <a:dk2>
          <a:srgbClr val="364395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blue 2">
        <a:dk1>
          <a:srgbClr val="000000"/>
        </a:dk1>
        <a:lt1>
          <a:srgbClr val="FBF5EA"/>
        </a:lt1>
        <a:dk2>
          <a:srgbClr val="364395"/>
        </a:dk2>
        <a:lt2>
          <a:srgbClr val="FFFFFF"/>
        </a:lt2>
        <a:accent1>
          <a:srgbClr val="364395"/>
        </a:accent1>
        <a:accent2>
          <a:srgbClr val="5E69AA"/>
        </a:accent2>
        <a:accent3>
          <a:srgbClr val="FDF9F3"/>
        </a:accent3>
        <a:accent4>
          <a:srgbClr val="000000"/>
        </a:accent4>
        <a:accent5>
          <a:srgbClr val="AEB0C8"/>
        </a:accent5>
        <a:accent6>
          <a:srgbClr val="545E9A"/>
        </a:accent6>
        <a:hlink>
          <a:srgbClr val="727BB5"/>
        </a:hlink>
        <a:folHlink>
          <a:srgbClr val="868E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_Pearson_Presentation">
  <a:themeElements>
    <a:clrScheme name="Pearson_Presentation 1">
      <a:dk1>
        <a:srgbClr val="000000"/>
      </a:dk1>
      <a:lt1>
        <a:srgbClr val="FBF5EA"/>
      </a:lt1>
      <a:dk2>
        <a:srgbClr val="364395"/>
      </a:dk2>
      <a:lt2>
        <a:srgbClr val="FFFFFF"/>
      </a:lt2>
      <a:accent1>
        <a:srgbClr val="9D1348"/>
      </a:accent1>
      <a:accent2>
        <a:srgbClr val="008B5D"/>
      </a:accent2>
      <a:accent3>
        <a:srgbClr val="FDF9F3"/>
      </a:accent3>
      <a:accent4>
        <a:srgbClr val="000000"/>
      </a:accent4>
      <a:accent5>
        <a:srgbClr val="CCAAB1"/>
      </a:accent5>
      <a:accent6>
        <a:srgbClr val="007D53"/>
      </a:accent6>
      <a:hlink>
        <a:srgbClr val="364395"/>
      </a:hlink>
      <a:folHlink>
        <a:srgbClr val="ED6B06"/>
      </a:folHlink>
    </a:clrScheme>
    <a:fontScheme name="Pearson_Presentatio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pitchFamily="34" charset="0"/>
          </a:defRPr>
        </a:defPPr>
      </a:lstStyle>
    </a:lnDef>
  </a:objectDefaults>
  <a:extraClrSchemeLst>
    <a:extraClrScheme>
      <a:clrScheme name="Pearson_Presentation 1">
        <a:dk1>
          <a:srgbClr val="000000"/>
        </a:dk1>
        <a:lt1>
          <a:srgbClr val="FBF5EA"/>
        </a:lt1>
        <a:dk2>
          <a:srgbClr val="364395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resentation 2">
        <a:dk1>
          <a:srgbClr val="000000"/>
        </a:dk1>
        <a:lt1>
          <a:srgbClr val="FBF5EA"/>
        </a:lt1>
        <a:dk2>
          <a:srgbClr val="364395"/>
        </a:dk2>
        <a:lt2>
          <a:srgbClr val="FFFFFF"/>
        </a:lt2>
        <a:accent1>
          <a:srgbClr val="364395"/>
        </a:accent1>
        <a:accent2>
          <a:srgbClr val="5E69AA"/>
        </a:accent2>
        <a:accent3>
          <a:srgbClr val="FDF9F3"/>
        </a:accent3>
        <a:accent4>
          <a:srgbClr val="000000"/>
        </a:accent4>
        <a:accent5>
          <a:srgbClr val="AEB0C8"/>
        </a:accent5>
        <a:accent6>
          <a:srgbClr val="545E9A"/>
        </a:accent6>
        <a:hlink>
          <a:srgbClr val="727BB5"/>
        </a:hlink>
        <a:folHlink>
          <a:srgbClr val="868E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3_Pearson_green">
  <a:themeElements>
    <a:clrScheme name="Pearson_green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gree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green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green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arson_Presentation">
  <a:themeElements>
    <a:clrScheme name="Pearson_Presentation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Presentatio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Presentation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resentation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earson_Divider">
  <a:themeElements>
    <a:clrScheme name="Pearson_Divider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Divider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Divider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Divider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earson_Key Point">
  <a:themeElements>
    <a:clrScheme name="Pearson_Key Point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Key Poin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Key Point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Key Point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earson_Thank you">
  <a:themeElements>
    <a:clrScheme name="Pearson_Thank you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Thank you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Thank you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Thank you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Pearson_Divider">
  <a:themeElements>
    <a:clrScheme name="Pearson_Divider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Divider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Divider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Divider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Pearson_green">
  <a:themeElements>
    <a:clrScheme name="Pearson_green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gree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green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green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2_Pearson_Divider">
  <a:themeElements>
    <a:clrScheme name="Pearson_Divider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Divider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Divider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Divider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_Pearson_green">
  <a:themeElements>
    <a:clrScheme name="Pearson_green 2">
      <a:dk1>
        <a:srgbClr val="000000"/>
      </a:dk1>
      <a:lt1>
        <a:srgbClr val="FBF5EA"/>
      </a:lt1>
      <a:dk2>
        <a:srgbClr val="008B5D"/>
      </a:dk2>
      <a:lt2>
        <a:srgbClr val="FFFFFF"/>
      </a:lt2>
      <a:accent1>
        <a:srgbClr val="008B5D"/>
      </a:accent1>
      <a:accent2>
        <a:srgbClr val="33A27D"/>
      </a:accent2>
      <a:accent3>
        <a:srgbClr val="FDF9F3"/>
      </a:accent3>
      <a:accent4>
        <a:srgbClr val="000000"/>
      </a:accent4>
      <a:accent5>
        <a:srgbClr val="AAC4B6"/>
      </a:accent5>
      <a:accent6>
        <a:srgbClr val="2D9271"/>
      </a:accent6>
      <a:hlink>
        <a:srgbClr val="4CAE8E"/>
      </a:hlink>
      <a:folHlink>
        <a:srgbClr val="66B99E"/>
      </a:folHlink>
    </a:clrScheme>
    <a:fontScheme name="Pearson_gree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:a="http://schemas.openxmlformats.org/drawingml/2006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:a="http://schemas.openxmlformats.org/drawingml/2006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earson_green 1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9D1348"/>
        </a:accent1>
        <a:accent2>
          <a:srgbClr val="008B5D"/>
        </a:accent2>
        <a:accent3>
          <a:srgbClr val="FDF9F3"/>
        </a:accent3>
        <a:accent4>
          <a:srgbClr val="000000"/>
        </a:accent4>
        <a:accent5>
          <a:srgbClr val="CCAAB1"/>
        </a:accent5>
        <a:accent6>
          <a:srgbClr val="007D53"/>
        </a:accent6>
        <a:hlink>
          <a:srgbClr val="364395"/>
        </a:hlink>
        <a:folHlink>
          <a:srgbClr val="ED6B0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green 2">
        <a:dk1>
          <a:srgbClr val="000000"/>
        </a:dk1>
        <a:lt1>
          <a:srgbClr val="FBF5EA"/>
        </a:lt1>
        <a:dk2>
          <a:srgbClr val="008B5D"/>
        </a:dk2>
        <a:lt2>
          <a:srgbClr val="FFFFFF"/>
        </a:lt2>
        <a:accent1>
          <a:srgbClr val="008B5D"/>
        </a:accent1>
        <a:accent2>
          <a:srgbClr val="33A27D"/>
        </a:accent2>
        <a:accent3>
          <a:srgbClr val="FDF9F3"/>
        </a:accent3>
        <a:accent4>
          <a:srgbClr val="000000"/>
        </a:accent4>
        <a:accent5>
          <a:srgbClr val="AAC4B6"/>
        </a:accent5>
        <a:accent6>
          <a:srgbClr val="2D9271"/>
        </a:accent6>
        <a:hlink>
          <a:srgbClr val="4CAE8E"/>
        </a:hlink>
        <a:folHlink>
          <a:srgbClr val="66B99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Pearson_green</Template>
  <TotalTime>11600</TotalTime>
  <Words>519</Words>
  <Application>Microsoft Macintosh PowerPoint</Application>
  <PresentationFormat>A4 Paper (210x297 mm)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15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Pearson_green</vt:lpstr>
      <vt:lpstr>Pearson_Presentation</vt:lpstr>
      <vt:lpstr>Pearson_Divider</vt:lpstr>
      <vt:lpstr>Pearson_Key Point</vt:lpstr>
      <vt:lpstr>Pearson_Thank you</vt:lpstr>
      <vt:lpstr>1_Pearson_Divider</vt:lpstr>
      <vt:lpstr>1_Pearson_green</vt:lpstr>
      <vt:lpstr>2_Pearson_Divider</vt:lpstr>
      <vt:lpstr>2_Pearson_green</vt:lpstr>
      <vt:lpstr>3_Pearson_Divider</vt:lpstr>
      <vt:lpstr>4_Pearson_Divider</vt:lpstr>
      <vt:lpstr>5_Pearson_Divider</vt:lpstr>
      <vt:lpstr>Pearson_blue</vt:lpstr>
      <vt:lpstr>1_Pearson_Presentation</vt:lpstr>
      <vt:lpstr>3_Pearson_green</vt:lpstr>
      <vt:lpstr>CompTIA Network+ N10-006 Authorized Cert Guide</vt:lpstr>
      <vt:lpstr>Foundation Topics</vt:lpstr>
      <vt:lpstr>Using Command-Line Utilities</vt:lpstr>
      <vt:lpstr>Using Command-Line Utilities</vt:lpstr>
      <vt:lpstr>Windows Commands</vt:lpstr>
      <vt:lpstr>Windows Commands</vt:lpstr>
      <vt:lpstr>Windows Commands</vt:lpstr>
      <vt:lpstr>Windows Commands</vt:lpstr>
      <vt:lpstr>Windows Commands</vt:lpstr>
      <vt:lpstr>UNIX Commands</vt:lpstr>
      <vt:lpstr>UNIX Commands</vt:lpstr>
      <vt:lpstr>UNIX Commands</vt:lpstr>
      <vt:lpstr>UNIX Commands</vt:lpstr>
      <vt:lpstr>Summary</vt:lpstr>
    </vt:vector>
  </TitlesOfParts>
  <Company>Pearson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naboznyk@macomb.edu</dc:creator>
  <dc:description>Built by: www.mediasterling.com</dc:description>
  <cp:lastModifiedBy>Keith Cline</cp:lastModifiedBy>
  <cp:revision>367</cp:revision>
  <dcterms:created xsi:type="dcterms:W3CDTF">2015-02-12T11:13:33Z</dcterms:created>
  <dcterms:modified xsi:type="dcterms:W3CDTF">2015-02-12T11:19:44Z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_version">
    <vt:lpwstr>v1.0.1</vt:lpwstr>
  </property>
  <property fmtid="{D5CDD505-2E9C-101B-9397-08002B2CF9AE}" pid="3" name="Owner">
    <vt:lpwstr>Eric Garulay</vt:lpwstr>
  </property>
</Properties>
</file>