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306" r:id="rId12"/>
    <p:sldId id="269" r:id="rId13"/>
    <p:sldId id="270" r:id="rId14"/>
    <p:sldId id="271" r:id="rId15"/>
    <p:sldId id="272" r:id="rId16"/>
    <p:sldId id="273" r:id="rId17"/>
    <p:sldId id="26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1" r:id="rId27"/>
    <p:sldId id="303" r:id="rId28"/>
    <p:sldId id="282" r:id="rId29"/>
    <p:sldId id="284" r:id="rId30"/>
    <p:sldId id="285" r:id="rId31"/>
    <p:sldId id="286" r:id="rId32"/>
    <p:sldId id="304" r:id="rId33"/>
    <p:sldId id="305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62" autoAdjust="0"/>
    <p:restoredTop sz="97739" autoAdjust="0"/>
  </p:normalViewPr>
  <p:slideViewPr>
    <p:cSldViewPr snapToGrid="0" snapToObjects="1">
      <p:cViewPr varScale="1">
        <p:scale>
          <a:sx n="120" d="100"/>
          <a:sy n="120" d="100"/>
        </p:scale>
        <p:origin x="-9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8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6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4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7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9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6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7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0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0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5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1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A8C08-6D1D-B348-B3FD-76788409AB91}" type="datetimeFigureOut">
              <a:rPr lang="en-US" smtClean="0"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95915-DF9B-6D46-8178-8E55E4635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4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Forensics</a:t>
            </a:r>
            <a:br>
              <a:rPr lang="en-US" dirty="0" smtClean="0"/>
            </a:br>
            <a:r>
              <a:rPr lang="en-US" sz="3200" dirty="0" smtClean="0"/>
              <a:t>Infosec Pro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410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 13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Stealing Information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Updated 4-20-15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1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Artifacts and What They Tell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USBSTOR Registry Key</a:t>
            </a:r>
          </a:p>
          <a:p>
            <a:pPr lvl="1"/>
            <a:r>
              <a:rPr lang="en-US" dirty="0" smtClean="0"/>
              <a:t>Make, model and serial number of an external storage device, and when it was last plugged in</a:t>
            </a:r>
          </a:p>
          <a:p>
            <a:r>
              <a:rPr lang="en-US" dirty="0" smtClean="0"/>
              <a:t>Setupapi Logs</a:t>
            </a:r>
          </a:p>
          <a:p>
            <a:pPr lvl="1"/>
            <a:r>
              <a:rPr lang="en-US" dirty="0" smtClean="0"/>
              <a:t>The first time a storage device was plugged in</a:t>
            </a:r>
          </a:p>
          <a:p>
            <a:r>
              <a:rPr lang="en-US" dirty="0" smtClean="0"/>
              <a:t>Log Fragments</a:t>
            </a:r>
          </a:p>
          <a:p>
            <a:pPr lvl="1"/>
            <a:r>
              <a:rPr lang="en-US" dirty="0" smtClean="0"/>
              <a:t>Text fragments in partially overwritten logs</a:t>
            </a:r>
          </a:p>
          <a:p>
            <a:pPr lvl="1"/>
            <a:r>
              <a:rPr lang="en-US" dirty="0" smtClean="0"/>
              <a:t>Activity showing what the suspect was taking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1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SetupAPI</a:t>
            </a:r>
            <a:r>
              <a:rPr lang="en-US" dirty="0" smtClean="0"/>
              <a:t> Logs in Windows 10 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4-20 at 11.5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7037"/>
            <a:ext cx="8255817" cy="215369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4-20 at 12.01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2" y="4418756"/>
            <a:ext cx="8138938" cy="131097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8698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Webmail Finders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products can help you find the most popular kinds of webmail for review</a:t>
            </a:r>
          </a:p>
          <a:p>
            <a:r>
              <a:rPr lang="en-US" dirty="0" smtClean="0"/>
              <a:t>They search a forensic image and find all known webmail fragments</a:t>
            </a:r>
          </a:p>
          <a:p>
            <a:r>
              <a:rPr lang="en-US" dirty="0" smtClean="0"/>
              <a:t>Internet Evidence Finder</a:t>
            </a:r>
          </a:p>
          <a:p>
            <a:pPr lvl="1"/>
            <a:r>
              <a:rPr lang="en-US" dirty="0" smtClean="0"/>
              <a:t>from Magnet Forensics (link Ch 13a)</a:t>
            </a:r>
          </a:p>
          <a:p>
            <a:r>
              <a:rPr lang="en-US" dirty="0" smtClean="0"/>
              <a:t>Evidence Center</a:t>
            </a:r>
          </a:p>
          <a:p>
            <a:pPr lvl="1"/>
            <a:r>
              <a:rPr lang="en-US" dirty="0" smtClean="0"/>
              <a:t>From Belkasoft (link Ch 13b)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5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Inbox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Often, one of the recovered HTML files will be the user's Inbox</a:t>
            </a:r>
          </a:p>
          <a:p>
            <a:r>
              <a:rPr lang="en-US" dirty="0" smtClean="0"/>
              <a:t>Typically a static web page</a:t>
            </a:r>
          </a:p>
          <a:p>
            <a:r>
              <a:rPr lang="en-US" dirty="0" smtClean="0"/>
              <a:t>Written to disk in its entirety</a:t>
            </a:r>
          </a:p>
          <a:p>
            <a:r>
              <a:rPr lang="en-US" dirty="0" smtClean="0"/>
              <a:t>Shows sender, date, subject, and whether an attachment was included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2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only recover what the suspect received from the web server</a:t>
            </a:r>
          </a:p>
          <a:p>
            <a:r>
              <a:rPr lang="en-US" dirty="0" smtClean="0"/>
              <a:t>You cannot recover text typed into a form and sent up to the Web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9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87"/>
            <a:ext cx="8229600" cy="1143000"/>
          </a:xfrm>
        </p:spPr>
        <p:txBody>
          <a:bodyPr/>
          <a:lstStyle/>
          <a:p>
            <a:r>
              <a:rPr lang="en-US" dirty="0" smtClean="0"/>
              <a:t>NetAnalysis</a:t>
            </a:r>
            <a:br>
              <a:rPr lang="en-US" dirty="0" smtClean="0"/>
            </a:br>
            <a:r>
              <a:rPr lang="en-US" sz="2800" dirty="0" smtClean="0"/>
              <a:t>Examines browser history and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89016"/>
            <a:ext cx="8229600" cy="6348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Link Ch 13c</a:t>
            </a:r>
            <a:endParaRPr lang="en-US" sz="2800" dirty="0"/>
          </a:p>
        </p:txBody>
      </p:sp>
      <p:pic>
        <p:nvPicPr>
          <p:cNvPr id="5" name="Picture 4" descr="Screen Shot 2014-04-16 at 2.5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76233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1908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BCC: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may use corporate account but include BCC: copy to home account</a:t>
            </a:r>
          </a:p>
          <a:p>
            <a:r>
              <a:rPr lang="en-US" dirty="0" smtClean="0"/>
              <a:t>Easily detected by examining Web server</a:t>
            </a:r>
          </a:p>
          <a:p>
            <a:r>
              <a:rPr lang="en-US" dirty="0" smtClean="0"/>
              <a:t>Search of Internet history will usually find their home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9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How to determine where the data went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4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LNK Files (Recent Items)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4-16 at 8.18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508"/>
            <a:ext cx="9144000" cy="517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LNK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whenever files or folders (sometimes) are opened in Windows, with this information</a:t>
            </a:r>
          </a:p>
          <a:p>
            <a:pPr lvl="1"/>
            <a:r>
              <a:rPr lang="en-US" dirty="0" smtClean="0"/>
              <a:t>Full path to the file, which can be on local drive, network share, removable media, etc.</a:t>
            </a:r>
          </a:p>
          <a:p>
            <a:pPr lvl="1"/>
            <a:r>
              <a:rPr lang="en-US" dirty="0" smtClean="0"/>
              <a:t>Type of drive the file is being accessed from</a:t>
            </a:r>
          </a:p>
          <a:p>
            <a:pPr lvl="1"/>
            <a:r>
              <a:rPr lang="en-US" dirty="0" smtClean="0"/>
              <a:t>File size</a:t>
            </a:r>
          </a:p>
          <a:p>
            <a:pPr lvl="1"/>
            <a:r>
              <a:rPr lang="en-US" dirty="0" smtClean="0"/>
              <a:t>Volume name and serial number of the drive from which the file is being accessed</a:t>
            </a:r>
          </a:p>
        </p:txBody>
      </p:sp>
    </p:spTree>
    <p:extLst>
      <p:ext uri="{BB962C8B-B14F-4D97-AF65-F5344CB8AC3E}">
        <p14:creationId xmlns:p14="http://schemas.microsoft.com/office/powerpoint/2010/main" val="135552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look for patterns and identify artifacts</a:t>
            </a:r>
          </a:p>
          <a:p>
            <a:r>
              <a:rPr lang="en-US" dirty="0" smtClean="0"/>
              <a:t>How to determine where the data went</a:t>
            </a:r>
          </a:p>
          <a:p>
            <a:r>
              <a:rPr lang="en-US" dirty="0" smtClean="0"/>
              <a:t>How to detect which data has been taken on external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 in LNK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 address of system where file is stored, if it's being accessed over the network</a:t>
            </a:r>
          </a:p>
          <a:p>
            <a:r>
              <a:rPr lang="en-US" dirty="0" smtClean="0"/>
              <a:t>Date information</a:t>
            </a:r>
          </a:p>
          <a:p>
            <a:pPr lvl="1"/>
            <a:r>
              <a:rPr lang="en-US" dirty="0" smtClean="0"/>
              <a:t>When the associated file was created, modified, and accessed</a:t>
            </a:r>
          </a:p>
          <a:p>
            <a:pPr lvl="1"/>
            <a:r>
              <a:rPr lang="en-US" dirty="0" smtClean="0"/>
              <a:t>When the LNK itself was created, modified, and accessed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8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Recovered LNK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LNK files are found in both the active file system and the free space on the drive</a:t>
            </a:r>
          </a:p>
          <a:p>
            <a:r>
              <a:rPr lang="en-US" dirty="0" smtClean="0"/>
              <a:t>Commercial forensic tools like FTK can recover LNK files from free space (Link Ch 13d)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2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File Analyzer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4674"/>
            <a:ext cx="8229600" cy="678412"/>
          </a:xfrm>
        </p:spPr>
        <p:txBody>
          <a:bodyPr/>
          <a:lstStyle/>
          <a:p>
            <a:r>
              <a:rPr lang="en-US" dirty="0" smtClean="0"/>
              <a:t>Link Ch 13i</a:t>
            </a:r>
            <a:endParaRPr lang="en-US" dirty="0"/>
          </a:p>
        </p:txBody>
      </p:sp>
      <p:pic>
        <p:nvPicPr>
          <p:cNvPr id="4" name="Picture 3" descr="Screen Shot 2014-04-16 at 9.1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5" y="1417638"/>
            <a:ext cx="7634573" cy="421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3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of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folder and a file</a:t>
            </a:r>
          </a:p>
          <a:p>
            <a:r>
              <a:rPr lang="en-US" dirty="0" smtClean="0"/>
              <a:t>Wait a while</a:t>
            </a:r>
          </a:p>
          <a:p>
            <a:r>
              <a:rPr lang="en-US" dirty="0" smtClean="0"/>
              <a:t>Open it again</a:t>
            </a:r>
          </a:p>
          <a:p>
            <a:r>
              <a:rPr lang="en-US" dirty="0" smtClean="0"/>
              <a:t>Examine LNK file timestamps</a:t>
            </a:r>
          </a:p>
          <a:p>
            <a:pPr lvl="1"/>
            <a:r>
              <a:rPr lang="en-US" dirty="0" smtClean="0"/>
              <a:t>Shows time LNK was created, accessed, modified</a:t>
            </a:r>
          </a:p>
          <a:p>
            <a:r>
              <a:rPr lang="en-US" dirty="0" smtClean="0"/>
              <a:t>Analyze with Windows File Analyzer</a:t>
            </a:r>
          </a:p>
          <a:p>
            <a:pPr lvl="1"/>
            <a:r>
              <a:rPr lang="en-US" dirty="0" smtClean="0"/>
              <a:t>Shows time original file was </a:t>
            </a:r>
            <a:r>
              <a:rPr lang="en-US" dirty="0"/>
              <a:t>created, accessed, modified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964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6924"/>
            <a:ext cx="8229600" cy="5629240"/>
          </a:xfrm>
        </p:spPr>
        <p:txBody>
          <a:bodyPr/>
          <a:lstStyle/>
          <a:p>
            <a:r>
              <a:rPr lang="en-US" dirty="0" smtClean="0"/>
              <a:t>Folder and file created at 10:59</a:t>
            </a:r>
          </a:p>
          <a:p>
            <a:r>
              <a:rPr lang="en-US" dirty="0" smtClean="0"/>
              <a:t>No LNK file created at that time</a:t>
            </a:r>
          </a:p>
          <a:p>
            <a:r>
              <a:rPr lang="en-US" dirty="0" smtClean="0"/>
              <a:t>Folder and file opened at 11:12</a:t>
            </a:r>
          </a:p>
          <a:p>
            <a:r>
              <a:rPr lang="en-US" dirty="0" smtClean="0"/>
              <a:t>LNK file created with timestamp 11:12</a:t>
            </a:r>
            <a:endParaRPr lang="en-US" dirty="0"/>
          </a:p>
        </p:txBody>
      </p:sp>
      <p:pic>
        <p:nvPicPr>
          <p:cNvPr id="4" name="Picture 3" descr="Screen Shot 2014-04-16 at 11.13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4299"/>
            <a:ext cx="9144000" cy="245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1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File Analyzer shows the time the file was actually created: 10:59</a:t>
            </a:r>
            <a:endParaRPr lang="en-US" dirty="0"/>
          </a:p>
        </p:txBody>
      </p:sp>
      <p:pic>
        <p:nvPicPr>
          <p:cNvPr id="4" name="Picture 3" descr="Screen Shot 2014-04-16 at 11.1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799"/>
            <a:ext cx="9144000" cy="236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0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Registry entries that store user preferences for folder display in Windows Explorer</a:t>
            </a:r>
          </a:p>
          <a:p>
            <a:r>
              <a:rPr lang="en-US" dirty="0" smtClean="0"/>
              <a:t>Only folders that have been opened by the user appear in the shellbags</a:t>
            </a:r>
          </a:p>
          <a:p>
            <a:r>
              <a:rPr lang="en-US" dirty="0" smtClean="0"/>
              <a:t>Shellbags are part of the user's profile, in these files:</a:t>
            </a:r>
          </a:p>
          <a:p>
            <a:pPr lvl="1"/>
            <a:r>
              <a:rPr lang="en-US" dirty="0" smtClean="0"/>
              <a:t>NTUSER.DAT and USRCLASS.DAT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7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Shellbags in Windows 10 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4-20 at 11.3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4" y="2038105"/>
            <a:ext cx="8318500" cy="4241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43808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4-16 at 11.1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091"/>
            <a:ext cx="9144000" cy="52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Shellbags v. LNK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LNK files show files that were opened, and possibly directories</a:t>
            </a:r>
          </a:p>
          <a:p>
            <a:r>
              <a:rPr lang="en-US" dirty="0" smtClean="0"/>
              <a:t>Shellbags show every directory a user accessed whether the user opened a file or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5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Theft of corporate information by a (soon-to-be) ex-employee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95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sbag (not free)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bag_livehive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04" y="1600200"/>
            <a:ext cx="5991225" cy="2276475"/>
          </a:xfrm>
          <a:prstGeom prst="rect">
            <a:avLst/>
          </a:prstGeom>
        </p:spPr>
      </p:pic>
      <p:pic>
        <p:nvPicPr>
          <p:cNvPr id="5" name="Picture 4" descr="sba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04" y="4375944"/>
            <a:ext cx="60960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0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26281"/>
            <a:ext cx="8229600" cy="696817"/>
          </a:xfrm>
        </p:spPr>
        <p:txBody>
          <a:bodyPr/>
          <a:lstStyle/>
          <a:p>
            <a:r>
              <a:rPr lang="en-US" dirty="0" smtClean="0"/>
              <a:t>Images from SANS (link Ch 13k)</a:t>
            </a:r>
            <a:endParaRPr lang="en-US" dirty="0"/>
          </a:p>
        </p:txBody>
      </p:sp>
      <p:pic>
        <p:nvPicPr>
          <p:cNvPr id="4" name="Picture 3" descr="Screen Shot 2014-04-16 at 11.3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1" y="274638"/>
            <a:ext cx="7634573" cy="53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65381" cy="1143000"/>
          </a:xfrm>
        </p:spPr>
        <p:txBody>
          <a:bodyPr/>
          <a:lstStyle/>
          <a:p>
            <a:r>
              <a:rPr lang="en-US" dirty="0" smtClean="0"/>
              <a:t>ShellBags 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66547" cy="4525963"/>
          </a:xfrm>
        </p:spPr>
        <p:txBody>
          <a:bodyPr/>
          <a:lstStyle/>
          <a:p>
            <a:r>
              <a:rPr lang="en-US" dirty="0" smtClean="0"/>
              <a:t>Free</a:t>
            </a:r>
          </a:p>
          <a:p>
            <a:r>
              <a:rPr lang="en-US" dirty="0" smtClean="0"/>
              <a:t>Link Ch 13m</a:t>
            </a:r>
            <a:endParaRPr lang="en-US" dirty="0"/>
          </a:p>
        </p:txBody>
      </p:sp>
      <p:pic>
        <p:nvPicPr>
          <p:cNvPr id="4" name="Picture 3" descr="Screen Shot 2015-04-20 at 11.51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83"/>
          <a:stretch/>
        </p:blipFill>
        <p:spPr>
          <a:xfrm>
            <a:off x="4068107" y="122722"/>
            <a:ext cx="4946709" cy="658585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6866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ShellBagsView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958372" cy="4525963"/>
          </a:xfrm>
        </p:spPr>
        <p:txBody>
          <a:bodyPr/>
          <a:lstStyle/>
          <a:p>
            <a:r>
              <a:rPr lang="en-US" dirty="0" smtClean="0"/>
              <a:t>Free</a:t>
            </a:r>
          </a:p>
          <a:p>
            <a:r>
              <a:rPr lang="en-US" sz="2400" dirty="0" smtClean="0"/>
              <a:t>Link Ch 13l</a:t>
            </a:r>
            <a:endParaRPr lang="en-US" sz="2400" dirty="0"/>
          </a:p>
        </p:txBody>
      </p:sp>
      <p:pic>
        <p:nvPicPr>
          <p:cNvPr id="4" name="Picture 3" descr="Screen Shot 2015-04-20 at 11.53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48" y="1493790"/>
            <a:ext cx="6056052" cy="504671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3911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History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2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Developer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development company was losing a major client in 90 days</a:t>
            </a:r>
          </a:p>
          <a:p>
            <a:r>
              <a:rPr lang="en-US" dirty="0" smtClean="0"/>
              <a:t>To a different company, for a major upgrade</a:t>
            </a:r>
          </a:p>
          <a:p>
            <a:r>
              <a:rPr lang="en-US" dirty="0" smtClean="0"/>
              <a:t>Would lay off staff</a:t>
            </a:r>
          </a:p>
          <a:p>
            <a:r>
              <a:rPr lang="en-US" dirty="0" smtClean="0"/>
              <a:t>A developer wanted to jump ship to the new company</a:t>
            </a:r>
          </a:p>
          <a:p>
            <a:r>
              <a:rPr lang="en-US" dirty="0" smtClean="0"/>
              <a:t>To impress them, he downloaded the whole site by FTP to start working on it early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1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also downloaded 100,000 customer records that were kept in archival files on the Web server</a:t>
            </a:r>
          </a:p>
          <a:p>
            <a:pPr lvl="1"/>
            <a:r>
              <a:rPr lang="en-US" dirty="0" smtClean="0"/>
              <a:t>Automatically generated each midnight</a:t>
            </a:r>
          </a:p>
          <a:p>
            <a:r>
              <a:rPr lang="en-US" dirty="0" smtClean="0"/>
              <a:t>Hosting provider noticed the large amount of traffic</a:t>
            </a:r>
          </a:p>
          <a:p>
            <a:r>
              <a:rPr lang="en-US" dirty="0" smtClean="0"/>
              <a:t>Notified the owner, giving filenames and IP address of downloader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8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Company hired a law firm to get a court order</a:t>
            </a:r>
          </a:p>
          <a:p>
            <a:r>
              <a:rPr lang="en-US" dirty="0" smtClean="0"/>
              <a:t>Got customer information from ISP, based on IP address</a:t>
            </a:r>
          </a:p>
          <a:p>
            <a:r>
              <a:rPr lang="en-US" dirty="0" smtClean="0"/>
              <a:t>Developer denied downloading the files</a:t>
            </a:r>
          </a:p>
          <a:p>
            <a:pPr lvl="1"/>
            <a:r>
              <a:rPr lang="en-US" dirty="0" smtClean="0"/>
              <a:t>Agreed to a forensic examination of his laptop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Archival files had a standardized naming convention</a:t>
            </a:r>
          </a:p>
          <a:p>
            <a:r>
              <a:rPr lang="en-US" dirty="0" smtClean="0"/>
              <a:t>Useful as search terms</a:t>
            </a:r>
          </a:p>
          <a:p>
            <a:r>
              <a:rPr lang="en-US" dirty="0" smtClean="0"/>
              <a:t>Thousands of the names found in a partially overwritten log file for WS_FTP (the FTP client the developer used)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7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 Seizure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evidence was sufficient to get a judge to authorize seizure of all media at the developer's residence for analysis</a:t>
            </a:r>
          </a:p>
          <a:p>
            <a:pPr lvl="1"/>
            <a:r>
              <a:rPr lang="en-US" dirty="0" smtClean="0"/>
              <a:t>Concerns that the developer had copied the data</a:t>
            </a:r>
          </a:p>
          <a:p>
            <a:r>
              <a:rPr lang="en-US" dirty="0" smtClean="0"/>
              <a:t>Developer admitted to the download</a:t>
            </a:r>
          </a:p>
          <a:p>
            <a:r>
              <a:rPr lang="en-US" dirty="0" smtClean="0"/>
              <a:t>USB drive revealed that the files had been copied to it, but it was then reformatted</a:t>
            </a:r>
          </a:p>
          <a:p>
            <a:r>
              <a:rPr lang="en-US" dirty="0" smtClean="0"/>
              <a:t>Recovered more than 70,000 customer files</a:t>
            </a:r>
          </a:p>
          <a:p>
            <a:r>
              <a:rPr lang="en-US" dirty="0" smtClean="0"/>
              <a:t>No evidence of any other copies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0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How to look for patterns and identify artifacts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0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Looking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Evidence of an employee stealing</a:t>
            </a:r>
          </a:p>
          <a:p>
            <a:pPr lvl="1"/>
            <a:r>
              <a:rPr lang="en-US" dirty="0" smtClean="0"/>
              <a:t>Correspondence</a:t>
            </a:r>
          </a:p>
          <a:p>
            <a:pPr lvl="1"/>
            <a:r>
              <a:rPr lang="en-US" dirty="0" smtClean="0"/>
              <a:t>Customer contacts</a:t>
            </a:r>
          </a:p>
          <a:p>
            <a:pPr lvl="1"/>
            <a:r>
              <a:rPr lang="en-US" dirty="0" smtClean="0"/>
              <a:t>Drawings</a:t>
            </a:r>
          </a:p>
          <a:p>
            <a:pPr lvl="1"/>
            <a:r>
              <a:rPr lang="en-US" dirty="0" smtClean="0"/>
              <a:t>Contracts</a:t>
            </a:r>
          </a:p>
          <a:p>
            <a:pPr lvl="1"/>
            <a:r>
              <a:rPr lang="en-US" dirty="0" smtClean="0"/>
              <a:t>Spreadsheets</a:t>
            </a:r>
          </a:p>
          <a:p>
            <a:pPr lvl="1"/>
            <a:r>
              <a:rPr lang="en-US" dirty="0" smtClean="0"/>
              <a:t>Emails</a:t>
            </a:r>
          </a:p>
          <a:p>
            <a:pPr lvl="1"/>
            <a:r>
              <a:rPr lang="en-US" dirty="0" smtClean="0"/>
              <a:t>Source code</a:t>
            </a:r>
          </a:p>
          <a:p>
            <a:pPr lvl="1"/>
            <a:r>
              <a:rPr lang="en-US" dirty="0" smtClean="0"/>
              <a:t>Other company-owned information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11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user access to files</a:t>
            </a:r>
          </a:p>
          <a:p>
            <a:pPr lvl="1"/>
            <a:r>
              <a:rPr lang="en-US" dirty="0" smtClean="0"/>
              <a:t>Large number of files accessed in a single day</a:t>
            </a:r>
          </a:p>
          <a:p>
            <a:pPr lvl="1"/>
            <a:r>
              <a:rPr lang="en-US" dirty="0" smtClean="0"/>
              <a:t>Perhaps another set the day after</a:t>
            </a:r>
          </a:p>
          <a:p>
            <a:r>
              <a:rPr lang="en-US" dirty="0" smtClean="0"/>
              <a:t>Files copied to removable storage</a:t>
            </a:r>
          </a:p>
          <a:p>
            <a:pPr lvl="1"/>
            <a:r>
              <a:rPr lang="en-US" dirty="0" smtClean="0"/>
              <a:t>USB, FireWire, eSATA, etc.</a:t>
            </a:r>
          </a:p>
          <a:p>
            <a:r>
              <a:rPr lang="en-US" dirty="0" smtClean="0"/>
              <a:t>Or uploaded to file hosting or webmail sites</a:t>
            </a:r>
          </a:p>
          <a:p>
            <a:pPr lvl="1"/>
            <a:r>
              <a:rPr lang="en-US" dirty="0" smtClean="0"/>
              <a:t>If email is used, it won't be the corporate email</a:t>
            </a:r>
          </a:p>
          <a:p>
            <a:pPr lvl="1"/>
            <a:r>
              <a:rPr lang="en-US" dirty="0" smtClean="0"/>
              <a:t>It will be Yahoo! mail, Gmail, Hotmail, etc.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857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suspects believe that webmail leaves no trace on their computer</a:t>
            </a:r>
          </a:p>
          <a:p>
            <a:r>
              <a:rPr lang="en-US" dirty="0" smtClean="0"/>
              <a:t>Commercial forensic tools have webmail analysis and carving features</a:t>
            </a:r>
          </a:p>
          <a:p>
            <a:pPr lvl="1"/>
            <a:r>
              <a:rPr lang="en-US" dirty="0" smtClean="0"/>
              <a:t>Search the drive image for the headers used by popular webmail systems</a:t>
            </a:r>
          </a:p>
          <a:p>
            <a:pPr lvl="1"/>
            <a:r>
              <a:rPr lang="en-US" dirty="0" smtClean="0"/>
              <a:t>Across active HTML files and deleted files</a:t>
            </a:r>
          </a:p>
        </p:txBody>
      </p:sp>
    </p:spTree>
    <p:extLst>
      <p:ext uri="{BB962C8B-B14F-4D97-AF65-F5344CB8AC3E}">
        <p14:creationId xmlns:p14="http://schemas.microsoft.com/office/powerpoint/2010/main" val="69335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AJAX (Asynchronous JavaScript and XML) and JSON (JavaScript Object Notation)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431"/>
            <a:ext cx="8229600" cy="4125732"/>
          </a:xfrm>
        </p:spPr>
        <p:txBody>
          <a:bodyPr/>
          <a:lstStyle/>
          <a:p>
            <a:r>
              <a:rPr lang="en-US" dirty="0" smtClean="0"/>
              <a:t>Can update just part of a page at a time</a:t>
            </a:r>
          </a:p>
          <a:p>
            <a:r>
              <a:rPr lang="en-US" dirty="0" smtClean="0"/>
              <a:t>Used in almost all Web 2.0 applications</a:t>
            </a:r>
          </a:p>
          <a:p>
            <a:r>
              <a:rPr lang="en-US" dirty="0" smtClean="0"/>
              <a:t>Less email can be recovered, because artifacts are rewritten more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1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Artifacts and What They Tell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Webmail</a:t>
            </a:r>
          </a:p>
          <a:p>
            <a:pPr lvl="1"/>
            <a:r>
              <a:rPr lang="en-US" dirty="0" smtClean="0"/>
              <a:t>If suspect was sending attachments from the suspect's computer through a personal email account</a:t>
            </a:r>
          </a:p>
          <a:p>
            <a:r>
              <a:rPr lang="en-US" dirty="0" smtClean="0"/>
              <a:t>LNK Files (Recent Items)</a:t>
            </a:r>
          </a:p>
          <a:p>
            <a:pPr lvl="1"/>
            <a:r>
              <a:rPr lang="en-US" dirty="0" smtClean="0"/>
              <a:t>Suspect was accessing files copied onto another drive</a:t>
            </a:r>
          </a:p>
          <a:p>
            <a:r>
              <a:rPr lang="en-US" dirty="0" smtClean="0"/>
              <a:t>Shellbags</a:t>
            </a:r>
          </a:p>
          <a:p>
            <a:pPr lvl="1"/>
            <a:r>
              <a:rPr lang="en-US" dirty="0" smtClean="0"/>
              <a:t>What other directories exist on other drives identified from the LNK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0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1084</Words>
  <Application>Microsoft Macintosh PowerPoint</Application>
  <PresentationFormat>On-screen Show (4:3)</PresentationFormat>
  <Paragraphs>153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Computer Forensics Infosec Pro Guide</vt:lpstr>
      <vt:lpstr>Topics</vt:lpstr>
      <vt:lpstr>Stealing Information</vt:lpstr>
      <vt:lpstr>How to look for patterns and identify artifacts</vt:lpstr>
      <vt:lpstr>What Are We Looking For?</vt:lpstr>
      <vt:lpstr>Patterns</vt:lpstr>
      <vt:lpstr>Email Artifacts</vt:lpstr>
      <vt:lpstr>AJAX (Asynchronous JavaScript and XML) and JSON (JavaScript Object Notation)</vt:lpstr>
      <vt:lpstr>Artifacts and What They Tell You</vt:lpstr>
      <vt:lpstr>Artifacts and What They Tell You</vt:lpstr>
      <vt:lpstr>SetupAPI Logs in Windows 10 TP</vt:lpstr>
      <vt:lpstr>Popular Webmail Finders</vt:lpstr>
      <vt:lpstr>Inbox View</vt:lpstr>
      <vt:lpstr>Limitations</vt:lpstr>
      <vt:lpstr>NetAnalysis Examines browser history and cache</vt:lpstr>
      <vt:lpstr>BCC:</vt:lpstr>
      <vt:lpstr>How to determine where the data went</vt:lpstr>
      <vt:lpstr>LNK Files (Recent Items)</vt:lpstr>
      <vt:lpstr>LNK Files</vt:lpstr>
      <vt:lpstr>Additional Information in LNK Files</vt:lpstr>
      <vt:lpstr>Recovered LNK Files</vt:lpstr>
      <vt:lpstr>Windows File Analyzer</vt:lpstr>
      <vt:lpstr>Demonstration of Times</vt:lpstr>
      <vt:lpstr>PowerPoint Presentation</vt:lpstr>
      <vt:lpstr>PowerPoint Presentation</vt:lpstr>
      <vt:lpstr>Shellbags</vt:lpstr>
      <vt:lpstr>Shellbags in Windows 10 TP</vt:lpstr>
      <vt:lpstr>PowerPoint Presentation</vt:lpstr>
      <vt:lpstr>Shellbags v. LNK Files</vt:lpstr>
      <vt:lpstr>sbag (not free)</vt:lpstr>
      <vt:lpstr>PowerPoint Presentation</vt:lpstr>
      <vt:lpstr>ShellBags Explorer</vt:lpstr>
      <vt:lpstr>ShellBagsView</vt:lpstr>
      <vt:lpstr>Case History</vt:lpstr>
      <vt:lpstr>Web Developer</vt:lpstr>
      <vt:lpstr>Customer Data</vt:lpstr>
      <vt:lpstr>Court Order</vt:lpstr>
      <vt:lpstr>Search Terms</vt:lpstr>
      <vt:lpstr>Authorized Seizure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Forensics Infosec Pro Guide</dc:title>
  <dc:creator>Sam Bowne</dc:creator>
  <cp:lastModifiedBy>Sam Bowne</cp:lastModifiedBy>
  <cp:revision>168</cp:revision>
  <dcterms:created xsi:type="dcterms:W3CDTF">2014-01-13T15:00:48Z</dcterms:created>
  <dcterms:modified xsi:type="dcterms:W3CDTF">2015-04-20T22:28:05Z</dcterms:modified>
</cp:coreProperties>
</file>