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67" r:id="rId4"/>
    <p:sldId id="268" r:id="rId5"/>
    <p:sldId id="266" r:id="rId6"/>
    <p:sldId id="273" r:id="rId7"/>
    <p:sldId id="285" r:id="rId8"/>
    <p:sldId id="286" r:id="rId9"/>
    <p:sldId id="274" r:id="rId10"/>
    <p:sldId id="275" r:id="rId11"/>
    <p:sldId id="287" r:id="rId12"/>
    <p:sldId id="288" r:id="rId13"/>
    <p:sldId id="289" r:id="rId14"/>
    <p:sldId id="265" r:id="rId15"/>
    <p:sldId id="279" r:id="rId16"/>
    <p:sldId id="280" r:id="rId17"/>
    <p:sldId id="281" r:id="rId18"/>
    <p:sldId id="282" r:id="rId19"/>
    <p:sldId id="28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6" autoAdjust="0"/>
    <p:restoredTop sz="94638" autoAdjust="0"/>
  </p:normalViewPr>
  <p:slideViewPr>
    <p:cSldViewPr snapToGrid="0" snapToObjects="1">
      <p:cViewPr varScale="1">
        <p:scale>
          <a:sx n="62" d="100"/>
          <a:sy n="62" d="100"/>
        </p:scale>
        <p:origin x="-208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B2E0B-6395-0B4C-B909-67DC717F4924}" type="datetimeFigureOut">
              <a:rPr lang="en-US" smtClean="0"/>
              <a:t>1/28/14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CBE037-5B62-9E49-8D18-FFC656FFE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351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60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12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344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71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59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76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1/28/14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76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1/28/14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0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1/28/14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800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5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1/28/14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11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A8C08-6D1D-B348-B3FD-76788409AB91}" type="datetimeFigureOut">
              <a:rPr lang="en-US" smtClean="0"/>
              <a:t>1/28/14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4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Computer Forensics</a:t>
            </a:r>
            <a:br>
              <a:rPr lang="en-US" dirty="0" smtClean="0"/>
            </a:br>
            <a:r>
              <a:rPr lang="en-US" sz="3200" dirty="0" err="1" smtClean="0"/>
              <a:t>Infosec</a:t>
            </a:r>
            <a:r>
              <a:rPr lang="en-US" sz="3200" dirty="0" smtClean="0"/>
              <a:t> Pro Guide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Ch </a:t>
            </a:r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Choosing Your Procedures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414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Hardware </a:t>
            </a:r>
            <a:r>
              <a:rPr lang="en-US" dirty="0" smtClean="0"/>
              <a:t>Write Blocking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Pros </a:t>
            </a:r>
            <a:r>
              <a:rPr lang="en-US" dirty="0" smtClean="0"/>
              <a:t>and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Pros</a:t>
            </a:r>
          </a:p>
          <a:p>
            <a:pPr lvl="1"/>
            <a:r>
              <a:rPr lang="en-US" dirty="0" smtClean="0"/>
              <a:t>Reliable protection, documented and tested by vendor</a:t>
            </a:r>
          </a:p>
          <a:p>
            <a:pPr lvl="1"/>
            <a:r>
              <a:rPr lang="en-US" dirty="0" smtClean="0"/>
              <a:t>Any forensic imaging program, OS, or analysis tool can be used without the risk of modifying the evidence</a:t>
            </a:r>
          </a:p>
          <a:p>
            <a:pPr lvl="1"/>
            <a:r>
              <a:rPr lang="en-US" dirty="0" smtClean="0"/>
              <a:t>Some device-specific imaging programs allow faster imaging (e.g. Tableaux)</a:t>
            </a:r>
          </a:p>
        </p:txBody>
      </p:sp>
    </p:spTree>
    <p:extLst>
      <p:ext uri="{BB962C8B-B14F-4D97-AF65-F5344CB8AC3E}">
        <p14:creationId xmlns:p14="http://schemas.microsoft.com/office/powerpoint/2010/main" val="140076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Hardware </a:t>
            </a:r>
            <a:r>
              <a:rPr lang="en-US" dirty="0" smtClean="0"/>
              <a:t>Write Blocking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Pros </a:t>
            </a:r>
            <a:r>
              <a:rPr lang="en-US" dirty="0" smtClean="0"/>
              <a:t>and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</a:t>
            </a:r>
          </a:p>
          <a:p>
            <a:pPr lvl="1"/>
            <a:r>
              <a:rPr lang="en-US" dirty="0" smtClean="0"/>
              <a:t>The number of devices you can image at one time is limited by the number of write blockers you have</a:t>
            </a:r>
          </a:p>
          <a:p>
            <a:pPr lvl="1"/>
            <a:r>
              <a:rPr lang="en-US" dirty="0" smtClean="0"/>
              <a:t>The type of devices you can forensically image are limited by the type of write  blockers you have</a:t>
            </a:r>
          </a:p>
          <a:p>
            <a:pPr lvl="1"/>
            <a:r>
              <a:rPr lang="en-US" dirty="0" smtClean="0"/>
              <a:t>Hardware write blockers are moderately expensive</a:t>
            </a:r>
          </a:p>
        </p:txBody>
      </p:sp>
    </p:spTree>
    <p:extLst>
      <p:ext uri="{BB962C8B-B14F-4D97-AF65-F5344CB8AC3E}">
        <p14:creationId xmlns:p14="http://schemas.microsoft.com/office/powerpoint/2010/main" val="9279135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Software Write Blocking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Pros </a:t>
            </a:r>
            <a:r>
              <a:rPr lang="en-US" dirty="0" smtClean="0"/>
              <a:t>and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Pros</a:t>
            </a:r>
          </a:p>
          <a:p>
            <a:pPr lvl="1"/>
            <a:r>
              <a:rPr lang="en-US" dirty="0" smtClean="0"/>
              <a:t>You can image many systems at once, by making more CD/DVDs</a:t>
            </a:r>
          </a:p>
          <a:p>
            <a:pPr lvl="1"/>
            <a:r>
              <a:rPr lang="en-US" dirty="0" smtClean="0"/>
              <a:t>You can image any type of media as long as there are drivers for it in the CD/DVD</a:t>
            </a:r>
          </a:p>
          <a:p>
            <a:pPr lvl="1"/>
            <a:r>
              <a:rPr lang="en-US" dirty="0" smtClean="0"/>
              <a:t>Free</a:t>
            </a:r>
          </a:p>
          <a:p>
            <a:r>
              <a:rPr lang="en-US" dirty="0" smtClean="0"/>
              <a:t>Cons</a:t>
            </a:r>
          </a:p>
          <a:p>
            <a:pPr lvl="1"/>
            <a:r>
              <a:rPr lang="en-US" dirty="0" smtClean="0"/>
              <a:t>Can be slower than hardware write blockers</a:t>
            </a:r>
          </a:p>
          <a:p>
            <a:pPr lvl="1"/>
            <a:r>
              <a:rPr lang="en-US" dirty="0" smtClean="0"/>
              <a:t>Without good prior testing and procedures, software write  blockers can fail</a:t>
            </a:r>
          </a:p>
        </p:txBody>
      </p:sp>
    </p:spTree>
    <p:extLst>
      <p:ext uri="{BB962C8B-B14F-4D97-AF65-F5344CB8AC3E}">
        <p14:creationId xmlns:p14="http://schemas.microsoft.com/office/powerpoint/2010/main" val="9279135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Dedicated Unit Pros and Cons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8633"/>
          </a:xfrm>
        </p:spPr>
        <p:txBody>
          <a:bodyPr>
            <a:normAutofit/>
          </a:bodyPr>
          <a:lstStyle/>
          <a:p>
            <a:r>
              <a:rPr lang="en-US" dirty="0" smtClean="0"/>
              <a:t>Pros</a:t>
            </a:r>
          </a:p>
          <a:p>
            <a:pPr lvl="1"/>
            <a:r>
              <a:rPr lang="en-US" dirty="0" smtClean="0"/>
              <a:t>Created specifically for forensic imaging</a:t>
            </a:r>
          </a:p>
          <a:p>
            <a:pPr lvl="1"/>
            <a:r>
              <a:rPr lang="en-US" dirty="0" smtClean="0"/>
              <a:t>Fastest method</a:t>
            </a:r>
          </a:p>
          <a:p>
            <a:r>
              <a:rPr lang="en-US" dirty="0" smtClean="0"/>
              <a:t>Cons</a:t>
            </a:r>
          </a:p>
          <a:p>
            <a:pPr lvl="1"/>
            <a:r>
              <a:rPr lang="en-US" dirty="0" smtClean="0"/>
              <a:t>Expensive</a:t>
            </a:r>
          </a:p>
          <a:p>
            <a:pPr lvl="1"/>
            <a:r>
              <a:rPr lang="en-US" dirty="0" smtClean="0"/>
              <a:t>Number of devices you can image is limited by the number of units you have</a:t>
            </a:r>
          </a:p>
          <a:p>
            <a:pPr lvl="1"/>
            <a:r>
              <a:rPr lang="en-US" dirty="0" smtClean="0"/>
              <a:t>Many types of media are not supported</a:t>
            </a:r>
          </a:p>
          <a:p>
            <a:pPr lvl="1"/>
            <a:r>
              <a:rPr lang="en-US" dirty="0" smtClean="0"/>
              <a:t>Issues may require a firmware update to fix</a:t>
            </a:r>
          </a:p>
        </p:txBody>
      </p:sp>
    </p:spTree>
    <p:extLst>
      <p:ext uri="{BB962C8B-B14F-4D97-AF65-F5344CB8AC3E}">
        <p14:creationId xmlns:p14="http://schemas.microsoft.com/office/powerpoint/2010/main" val="20863439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dirty="0" smtClean="0"/>
              <a:t>Creating standard forms and a lab manual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60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Essentials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After creating an image, fill out a form that states:</a:t>
            </a:r>
          </a:p>
          <a:p>
            <a:pPr lvl="1"/>
            <a:r>
              <a:rPr lang="en-US" dirty="0" smtClean="0"/>
              <a:t>Where it came from</a:t>
            </a:r>
          </a:p>
          <a:p>
            <a:pPr lvl="1"/>
            <a:r>
              <a:rPr lang="en-US" dirty="0" smtClean="0"/>
              <a:t>How you forensically imaged it</a:t>
            </a:r>
          </a:p>
          <a:p>
            <a:pPr lvl="1"/>
            <a:r>
              <a:rPr lang="en-US" dirty="0" smtClean="0"/>
              <a:t>Validates that hashes match</a:t>
            </a:r>
          </a:p>
          <a:p>
            <a:pPr lvl="1"/>
            <a:r>
              <a:rPr lang="en-US" dirty="0" smtClean="0"/>
              <a:t>Indicates when the evidence is no longer in your custody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123292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Chain of Custody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1919062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From Scientific Working Group on Digital Evidence</a:t>
            </a:r>
          </a:p>
          <a:p>
            <a:r>
              <a:rPr lang="en-US" sz="2400" dirty="0" smtClean="0"/>
              <a:t>Link Ch 5b</a:t>
            </a:r>
            <a:endParaRPr lang="en-US" sz="2400" dirty="0"/>
          </a:p>
        </p:txBody>
      </p:sp>
      <p:pic>
        <p:nvPicPr>
          <p:cNvPr id="4" name="Picture 3" descr="Screen Shot 2014-01-28 at 5.18.3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536" y="1417638"/>
            <a:ext cx="5784457" cy="5171741"/>
          </a:xfrm>
          <a:prstGeom prst="rect">
            <a:avLst/>
          </a:prstGeom>
          <a:ln>
            <a:solidFill>
              <a:srgbClr val="BBE0E3"/>
            </a:solidFill>
          </a:ln>
        </p:spPr>
      </p:pic>
    </p:spTree>
    <p:extLst>
      <p:ext uri="{BB962C8B-B14F-4D97-AF65-F5344CB8AC3E}">
        <p14:creationId xmlns:p14="http://schemas.microsoft.com/office/powerpoint/2010/main" val="8380153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Request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Who is requesting the information</a:t>
            </a:r>
          </a:p>
          <a:p>
            <a:pPr lvl="1"/>
            <a:r>
              <a:rPr lang="en-US" dirty="0" smtClean="0"/>
              <a:t>Who is being investigated</a:t>
            </a:r>
          </a:p>
          <a:p>
            <a:pPr lvl="1"/>
            <a:r>
              <a:rPr lang="en-US" dirty="0" smtClean="0"/>
              <a:t>The devices you are being authorized to access</a:t>
            </a:r>
          </a:p>
          <a:p>
            <a:pPr lvl="1"/>
            <a:r>
              <a:rPr lang="en-US" dirty="0" smtClean="0"/>
              <a:t>What you are being asked to investigate</a:t>
            </a:r>
          </a:p>
          <a:p>
            <a:pPr lvl="1"/>
            <a:r>
              <a:rPr lang="en-US" dirty="0" smtClean="0"/>
              <a:t>The date of the request</a:t>
            </a:r>
          </a:p>
          <a:p>
            <a:r>
              <a:rPr lang="en-US" dirty="0" smtClean="0"/>
              <a:t>This document will protect you from unhappy executives if a case gets political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898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090474" cy="1143000"/>
          </a:xfrm>
        </p:spPr>
        <p:txBody>
          <a:bodyPr/>
          <a:lstStyle/>
          <a:p>
            <a:r>
              <a:rPr lang="en-US" dirty="0" smtClean="0"/>
              <a:t>Report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312043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You need to fill out a report </a:t>
            </a:r>
            <a:r>
              <a:rPr lang="en-US" dirty="0" err="1" smtClean="0"/>
              <a:t>tempate</a:t>
            </a:r>
            <a:endParaRPr lang="en-US" dirty="0" smtClean="0"/>
          </a:p>
          <a:p>
            <a:r>
              <a:rPr lang="en-US" dirty="0" smtClean="0"/>
              <a:t>Explain in human terms what you found</a:t>
            </a:r>
          </a:p>
          <a:p>
            <a:r>
              <a:rPr lang="en-US" dirty="0" smtClean="0"/>
              <a:t>Attach the output of a forensic tool as an appendix</a:t>
            </a:r>
            <a:endParaRPr lang="en-US" dirty="0"/>
          </a:p>
        </p:txBody>
      </p:sp>
      <p:pic>
        <p:nvPicPr>
          <p:cNvPr id="4" name="Picture 3" descr="Screen Shot 2014-01-28 at 5.23.5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840" y="520425"/>
            <a:ext cx="4411960" cy="6132706"/>
          </a:xfrm>
          <a:prstGeom prst="rect">
            <a:avLst/>
          </a:prstGeom>
          <a:ln>
            <a:solidFill>
              <a:srgbClr val="BBE0E3"/>
            </a:solidFill>
          </a:ln>
        </p:spPr>
      </p:pic>
    </p:spTree>
    <p:extLst>
      <p:ext uri="{BB962C8B-B14F-4D97-AF65-F5344CB8AC3E}">
        <p14:creationId xmlns:p14="http://schemas.microsoft.com/office/powerpoint/2010/main" val="38451777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3601393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Standard Operating Procedures Manual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56412"/>
            <a:ext cx="8229600" cy="2069751"/>
          </a:xfrm>
        </p:spPr>
        <p:txBody>
          <a:bodyPr/>
          <a:lstStyle/>
          <a:p>
            <a:r>
              <a:rPr lang="en-US" dirty="0" smtClean="0"/>
              <a:t>Link Ch 5c</a:t>
            </a:r>
            <a:endParaRPr lang="en-US" dirty="0"/>
          </a:p>
        </p:txBody>
      </p:sp>
      <p:pic>
        <p:nvPicPr>
          <p:cNvPr id="4" name="Picture 3" descr="Screen Shot 2014-01-28 at 5.29.3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1392" y="274638"/>
            <a:ext cx="5276303" cy="5977062"/>
          </a:xfrm>
          <a:prstGeom prst="rect">
            <a:avLst/>
          </a:prstGeom>
          <a:ln>
            <a:solidFill>
              <a:srgbClr val="BBE0E3"/>
            </a:solidFill>
          </a:ln>
        </p:spPr>
      </p:pic>
    </p:spTree>
    <p:extLst>
      <p:ext uri="{BB962C8B-B14F-4D97-AF65-F5344CB8AC3E}">
        <p14:creationId xmlns:p14="http://schemas.microsoft.com/office/powerpoint/2010/main" val="3024858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Forensic imaging methods</a:t>
            </a:r>
          </a:p>
          <a:p>
            <a:r>
              <a:rPr lang="en-US" dirty="0" smtClean="0"/>
              <a:t>How to determine your comfort level with various methods</a:t>
            </a:r>
          </a:p>
          <a:p>
            <a:r>
              <a:rPr lang="en-US" dirty="0" smtClean="0"/>
              <a:t>Standard forms and a lab manual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681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smtClean="0"/>
              <a:t>Forensic imaging methods</a:t>
            </a:r>
            <a:endParaRPr lang="en-US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037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Forensic Imaging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With hardware write-blocker</a:t>
            </a:r>
          </a:p>
          <a:p>
            <a:r>
              <a:rPr lang="en-US" dirty="0"/>
              <a:t>With </a:t>
            </a:r>
            <a:r>
              <a:rPr lang="en-US" dirty="0" smtClean="0"/>
              <a:t>software write</a:t>
            </a:r>
            <a:r>
              <a:rPr lang="en-US" dirty="0"/>
              <a:t>-blocker</a:t>
            </a:r>
          </a:p>
          <a:p>
            <a:r>
              <a:rPr lang="en-US" dirty="0" smtClean="0"/>
              <a:t>On dedicated devices</a:t>
            </a:r>
          </a:p>
          <a:p>
            <a:r>
              <a:rPr lang="en-US" dirty="0" smtClean="0"/>
              <a:t>Of live systems</a:t>
            </a:r>
          </a:p>
          <a:p>
            <a:r>
              <a:rPr lang="en-US" dirty="0" smtClean="0"/>
              <a:t>Using custom boot CD/DVDs</a:t>
            </a:r>
          </a:p>
          <a:p>
            <a:endParaRPr lang="en-US" dirty="0"/>
          </a:p>
          <a:p>
            <a:r>
              <a:rPr lang="en-US" dirty="0" smtClean="0"/>
              <a:t>These all make the same images, except for live acquisition</a:t>
            </a:r>
          </a:p>
        </p:txBody>
      </p:sp>
    </p:spTree>
    <p:extLst>
      <p:ext uri="{BB962C8B-B14F-4D97-AF65-F5344CB8AC3E}">
        <p14:creationId xmlns:p14="http://schemas.microsoft.com/office/powerpoint/2010/main" val="541224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How to determine your comfort level with various methods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416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you comfortable on Linux command line?</a:t>
            </a:r>
          </a:p>
          <a:p>
            <a:pPr lvl="1"/>
            <a:r>
              <a:rPr lang="en-US" dirty="0" smtClean="0"/>
              <a:t>If not, avoid Linux CD/DVD methods</a:t>
            </a:r>
          </a:p>
          <a:p>
            <a:r>
              <a:rPr lang="en-US" dirty="0" smtClean="0"/>
              <a:t>Can you afford a write-blocker?</a:t>
            </a:r>
          </a:p>
          <a:p>
            <a:pPr lvl="1"/>
            <a:r>
              <a:rPr lang="en-US" dirty="0" smtClean="0"/>
              <a:t>If not, you need to use software write-blocking</a:t>
            </a:r>
          </a:p>
          <a:p>
            <a:pPr lvl="1"/>
            <a:r>
              <a:rPr lang="en-US" dirty="0" smtClean="0"/>
              <a:t>A forensic CD/DVD works too</a:t>
            </a:r>
          </a:p>
          <a:p>
            <a:pPr lvl="1"/>
            <a:r>
              <a:rPr lang="en-US" dirty="0" smtClean="0"/>
              <a:t>Write-blockers are not perfect—test them</a:t>
            </a:r>
          </a:p>
        </p:txBody>
      </p:sp>
    </p:spTree>
    <p:extLst>
      <p:ext uri="{BB962C8B-B14F-4D97-AF65-F5344CB8AC3E}">
        <p14:creationId xmlns:p14="http://schemas.microsoft.com/office/powerpoint/2010/main" val="3018705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you have a large budget but a low tolerance for risk?</a:t>
            </a:r>
          </a:p>
          <a:p>
            <a:pPr lvl="1"/>
            <a:r>
              <a:rPr lang="en-US" dirty="0" smtClean="0"/>
              <a:t>Self-contained forensic imaging systems are available</a:t>
            </a:r>
          </a:p>
          <a:p>
            <a:pPr lvl="1"/>
            <a:r>
              <a:rPr lang="en-US" dirty="0" smtClean="0"/>
              <a:t>Cost $1500 - $4000</a:t>
            </a:r>
          </a:p>
          <a:p>
            <a:pPr lvl="1"/>
            <a:r>
              <a:rPr lang="en-US" dirty="0" smtClean="0"/>
              <a:t>Very easy to use, low chance of mistakes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00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02304"/>
            <a:ext cx="8229600" cy="677863"/>
          </a:xfrm>
        </p:spPr>
        <p:txBody>
          <a:bodyPr/>
          <a:lstStyle/>
          <a:p>
            <a:r>
              <a:rPr lang="en-US" dirty="0" smtClean="0"/>
              <a:t>Link Ch 5a</a:t>
            </a:r>
            <a:endParaRPr lang="en-US" dirty="0"/>
          </a:p>
        </p:txBody>
      </p:sp>
      <p:pic>
        <p:nvPicPr>
          <p:cNvPr id="4" name="Picture 3" descr="Screen Shot 2014-01-28 at 4.46.5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667" y="582336"/>
            <a:ext cx="6858000" cy="4865964"/>
          </a:xfrm>
          <a:prstGeom prst="rect">
            <a:avLst/>
          </a:prstGeom>
          <a:ln>
            <a:solidFill>
              <a:srgbClr val="BBE0E3"/>
            </a:solidFill>
          </a:ln>
        </p:spPr>
      </p:pic>
    </p:spTree>
    <p:extLst>
      <p:ext uri="{BB962C8B-B14F-4D97-AF65-F5344CB8AC3E}">
        <p14:creationId xmlns:p14="http://schemas.microsoft.com/office/powerpoint/2010/main" val="3500162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7300"/>
          </a:xfrm>
        </p:spPr>
        <p:txBody>
          <a:bodyPr>
            <a:normAutofit/>
          </a:bodyPr>
          <a:lstStyle/>
          <a:p>
            <a:r>
              <a:rPr lang="en-US" dirty="0" smtClean="0"/>
              <a:t>Are you comfortable testing and explaining Windows registry changes?</a:t>
            </a:r>
          </a:p>
          <a:p>
            <a:pPr lvl="1"/>
            <a:r>
              <a:rPr lang="en-US" dirty="0" smtClean="0"/>
              <a:t>USB registry write-blocking works in Windows XP, 7, or 8 (but not Server 2008!)</a:t>
            </a:r>
          </a:p>
          <a:p>
            <a:r>
              <a:rPr lang="en-US" dirty="0" smtClean="0"/>
              <a:t>Are you comfortable with the Windows command line?</a:t>
            </a:r>
          </a:p>
          <a:p>
            <a:pPr lvl="1"/>
            <a:r>
              <a:rPr lang="en-US" dirty="0" smtClean="0"/>
              <a:t>You can use Windows FE, a bootable forensic CD/DVD (Link Ch 3c)</a:t>
            </a:r>
          </a:p>
          <a:p>
            <a:pPr lvl="1"/>
            <a:r>
              <a:rPr lang="en-US" dirty="0" smtClean="0"/>
              <a:t>Command-line environment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73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562</Words>
  <Application>Microsoft Macintosh PowerPoint</Application>
  <PresentationFormat>On-screen Show (4:3)</PresentationFormat>
  <Paragraphs>86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Computer Forensics Infosec Pro Guide</vt:lpstr>
      <vt:lpstr>Topics</vt:lpstr>
      <vt:lpstr>Forensic imaging methods</vt:lpstr>
      <vt:lpstr>Forensic Imaging Methods</vt:lpstr>
      <vt:lpstr>How to determine your comfort level with various methods</vt:lpstr>
      <vt:lpstr>Questions</vt:lpstr>
      <vt:lpstr>Questions</vt:lpstr>
      <vt:lpstr>PowerPoint Presentation</vt:lpstr>
      <vt:lpstr>Questions</vt:lpstr>
      <vt:lpstr>Hardware Write Blocking Pros and Cons</vt:lpstr>
      <vt:lpstr>Hardware Write Blocking Pros and Cons</vt:lpstr>
      <vt:lpstr>Software Write Blocking Pros and Cons</vt:lpstr>
      <vt:lpstr>Dedicated Unit Pros and Cons</vt:lpstr>
      <vt:lpstr>Creating standard forms and a lab manual</vt:lpstr>
      <vt:lpstr>Essentials</vt:lpstr>
      <vt:lpstr>Chain of Custody Form</vt:lpstr>
      <vt:lpstr>Request Forms</vt:lpstr>
      <vt:lpstr>Report Forms</vt:lpstr>
      <vt:lpstr>Standard Operating Procedures Manual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Forensics Infosec Pro Guide</dc:title>
  <dc:creator>Sam Bowne</dc:creator>
  <cp:lastModifiedBy>Sam Bowne</cp:lastModifiedBy>
  <cp:revision>270</cp:revision>
  <dcterms:created xsi:type="dcterms:W3CDTF">2014-01-13T15:00:48Z</dcterms:created>
  <dcterms:modified xsi:type="dcterms:W3CDTF">2014-01-29T01:38:24Z</dcterms:modified>
</cp:coreProperties>
</file>