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7" r:id="rId33"/>
    <p:sldId id="289" r:id="rId34"/>
    <p:sldId id="290" r:id="rId35"/>
    <p:sldId id="298" r:id="rId36"/>
    <p:sldId id="291" r:id="rId37"/>
    <p:sldId id="292" r:id="rId38"/>
    <p:sldId id="293" r:id="rId39"/>
    <p:sldId id="295" r:id="rId40"/>
    <p:sldId id="294" r:id="rId41"/>
    <p:sldId id="296" r:id="rId42"/>
    <p:sldId id="297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697" autoAdjust="0"/>
  </p:normalViewPr>
  <p:slideViewPr>
    <p:cSldViewPr snapToGrid="0" snapToObjects="1">
      <p:cViewPr varScale="1">
        <p:scale>
          <a:sx n="104" d="100"/>
          <a:sy n="104" d="100"/>
        </p:scale>
        <p:origin x="-1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4AE-1C9E-DE42-81E3-1F2B97DAAE15}" type="datetimeFigureOut">
              <a:rPr lang="en-US" smtClean="0"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5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4AE-1C9E-DE42-81E3-1F2B97DAAE15}" type="datetimeFigureOut">
              <a:rPr lang="en-US" smtClean="0"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0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4AE-1C9E-DE42-81E3-1F2B97DAAE15}" type="datetimeFigureOut">
              <a:rPr lang="en-US" smtClean="0"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9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4AE-1C9E-DE42-81E3-1F2B97DAAE15}" type="datetimeFigureOut">
              <a:rPr lang="en-US" smtClean="0"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9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4AE-1C9E-DE42-81E3-1F2B97DAAE15}" type="datetimeFigureOut">
              <a:rPr lang="en-US" smtClean="0"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6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4AE-1C9E-DE42-81E3-1F2B97DAAE15}" type="datetimeFigureOut">
              <a:rPr lang="en-US" smtClean="0"/>
              <a:t>8/26/13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4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4AE-1C9E-DE42-81E3-1F2B97DAAE15}" type="datetimeFigureOut">
              <a:rPr lang="en-US" smtClean="0"/>
              <a:t>8/26/13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6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4AE-1C9E-DE42-81E3-1F2B97DAAE15}" type="datetimeFigureOut">
              <a:rPr lang="en-US" smtClean="0"/>
              <a:t>8/26/13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9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4AE-1C9E-DE42-81E3-1F2B97DAAE15}" type="datetimeFigureOut">
              <a:rPr lang="en-US" smtClean="0"/>
              <a:t>8/26/13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4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4AE-1C9E-DE42-81E3-1F2B97DAAE15}" type="datetimeFigureOut">
              <a:rPr lang="en-US" smtClean="0"/>
              <a:t>8/26/13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2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4AE-1C9E-DE42-81E3-1F2B97DAAE15}" type="datetimeFigureOut">
              <a:rPr lang="en-US" smtClean="0"/>
              <a:t>8/26/13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0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E04AE-1C9E-DE42-81E3-1F2B97DAAE15}" type="datetimeFigureOut">
              <a:rPr lang="en-US" smtClean="0"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6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Practical Malware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Ch</a:t>
            </a:r>
            <a:r>
              <a:rPr lang="en-US" dirty="0" smtClean="0">
                <a:solidFill>
                  <a:schemeClr val="tx1"/>
                </a:solidFill>
              </a:rPr>
              <a:t> 2: Malware Analysis in Virtual Machines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80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Risks of Using VMware for Malware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Malware may detect that it is in a VM and run differently</a:t>
            </a:r>
          </a:p>
          <a:p>
            <a:r>
              <a:rPr lang="en-US" dirty="0" smtClean="0"/>
              <a:t>VMware has bugs: malware may crash or exploit it</a:t>
            </a:r>
          </a:p>
          <a:p>
            <a:r>
              <a:rPr lang="en-US" dirty="0" smtClean="0"/>
              <a:t>Malware may spread or affect the host – don't use a sensitive host machine</a:t>
            </a:r>
          </a:p>
          <a:p>
            <a:r>
              <a:rPr lang="en-US" b="1" dirty="0" smtClean="0"/>
              <a:t>All the textbook samples are harmless</a:t>
            </a:r>
          </a:p>
        </p:txBody>
      </p:sp>
    </p:spTree>
    <p:extLst>
      <p:ext uri="{BB962C8B-B14F-4D97-AF65-F5344CB8AC3E}">
        <p14:creationId xmlns:p14="http://schemas.microsoft.com/office/powerpoint/2010/main" val="1355481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Practical Malware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 </a:t>
            </a:r>
            <a:r>
              <a:rPr lang="en-US" dirty="0" smtClean="0">
                <a:solidFill>
                  <a:schemeClr val="tx1"/>
                </a:solidFill>
              </a:rPr>
              <a:t>3: </a:t>
            </a:r>
            <a:r>
              <a:rPr lang="en-US" dirty="0" smtClean="0">
                <a:solidFill>
                  <a:schemeClr val="tx1"/>
                </a:solidFill>
              </a:rPr>
              <a:t>Basic Dynamic Analysis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2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Perform Dynamic Analysis?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analysis can reach a dead-end, due to</a:t>
            </a:r>
          </a:p>
          <a:p>
            <a:pPr lvl="1"/>
            <a:r>
              <a:rPr lang="en-US" dirty="0" smtClean="0"/>
              <a:t>Obfuscation</a:t>
            </a:r>
          </a:p>
          <a:p>
            <a:pPr lvl="1"/>
            <a:r>
              <a:rPr lang="en-US" dirty="0" smtClean="0"/>
              <a:t>Packing</a:t>
            </a:r>
          </a:p>
          <a:p>
            <a:pPr lvl="1"/>
            <a:r>
              <a:rPr lang="en-US" dirty="0" smtClean="0"/>
              <a:t>Examiner has exhausted the available static analysis techniques</a:t>
            </a:r>
          </a:p>
          <a:p>
            <a:r>
              <a:rPr lang="en-US" dirty="0" smtClean="0"/>
              <a:t>Dynamic analysis is efficient and will show you exactly what the malware does</a:t>
            </a:r>
          </a:p>
        </p:txBody>
      </p:sp>
    </p:spTree>
    <p:extLst>
      <p:ext uri="{BB962C8B-B14F-4D97-AF65-F5344CB8AC3E}">
        <p14:creationId xmlns:p14="http://schemas.microsoft.com/office/powerpoint/2010/main" val="1060945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Sandboxes: The Quick-and-Dirty Approach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6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4876"/>
          </a:xfrm>
        </p:spPr>
        <p:txBody>
          <a:bodyPr/>
          <a:lstStyle/>
          <a:p>
            <a:r>
              <a:rPr lang="en-US" dirty="0" smtClean="0"/>
              <a:t>All-in-one software for basic dynamic analysis</a:t>
            </a:r>
          </a:p>
          <a:p>
            <a:r>
              <a:rPr lang="en-US" dirty="0" smtClean="0"/>
              <a:t>Virtualized environment that simulates network services</a:t>
            </a:r>
          </a:p>
          <a:p>
            <a:r>
              <a:rPr lang="en-US" dirty="0" smtClean="0"/>
              <a:t>Examples: Norman Sandbox, GFI Sandbox, Anubis, Joe Sandbox, </a:t>
            </a:r>
            <a:r>
              <a:rPr lang="en-US" dirty="0" err="1" smtClean="0"/>
              <a:t>ThreatExpert</a:t>
            </a:r>
            <a:r>
              <a:rPr lang="en-US" dirty="0" smtClean="0"/>
              <a:t>, </a:t>
            </a:r>
            <a:r>
              <a:rPr lang="en-US" dirty="0" err="1" smtClean="0"/>
              <a:t>BitBlaze</a:t>
            </a:r>
            <a:r>
              <a:rPr lang="en-US" dirty="0" smtClean="0"/>
              <a:t>, </a:t>
            </a:r>
            <a:r>
              <a:rPr lang="en-US" dirty="0" err="1" smtClean="0"/>
              <a:t>Comodo</a:t>
            </a:r>
            <a:r>
              <a:rPr lang="en-US" dirty="0" smtClean="0"/>
              <a:t> Instant Malware Analysis</a:t>
            </a:r>
          </a:p>
          <a:p>
            <a:r>
              <a:rPr lang="en-US" dirty="0" smtClean="0"/>
              <a:t>They are expensive but easy to use</a:t>
            </a:r>
          </a:p>
          <a:p>
            <a:r>
              <a:rPr lang="en-US" dirty="0" smtClean="0"/>
              <a:t>They produce a nice PDF report of results</a:t>
            </a:r>
          </a:p>
        </p:txBody>
      </p:sp>
    </p:spTree>
    <p:extLst>
      <p:ext uri="{BB962C8B-B14F-4D97-AF65-F5344CB8AC3E}">
        <p14:creationId xmlns:p14="http://schemas.microsoft.com/office/powerpoint/2010/main" val="3847248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Running Malware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50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Launching DLLs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 files can be run directly, but DLLs can't</a:t>
            </a:r>
          </a:p>
          <a:p>
            <a:r>
              <a:rPr lang="en-US" dirty="0" smtClean="0"/>
              <a:t>Use Rundll32.exe (included in Windows)</a:t>
            </a:r>
          </a:p>
          <a:p>
            <a:pPr marL="0" indent="0">
              <a:buNone/>
            </a:pPr>
            <a:r>
              <a:rPr lang="en-US" dirty="0" smtClean="0"/>
              <a:t>	rundll32.exe </a:t>
            </a:r>
            <a:r>
              <a:rPr lang="en-US" i="1" dirty="0" smtClean="0"/>
              <a:t>DLLname, Export arguments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i="1" dirty="0" smtClean="0"/>
              <a:t>Export</a:t>
            </a:r>
            <a:r>
              <a:rPr lang="en-US" dirty="0" smtClean="0"/>
              <a:t> value is one of the exported functions you found in Dependency Walker, PEview, or PE Explorer.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8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Launching DLLs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  <a:p>
            <a:pPr lvl="1"/>
            <a:r>
              <a:rPr lang="en-US" dirty="0" err="1" smtClean="0"/>
              <a:t>rip.dll</a:t>
            </a:r>
            <a:r>
              <a:rPr lang="en-US" dirty="0" smtClean="0"/>
              <a:t> has these exports: </a:t>
            </a:r>
            <a:r>
              <a:rPr lang="en-US" b="1" dirty="0" smtClean="0"/>
              <a:t>Install </a:t>
            </a:r>
            <a:r>
              <a:rPr lang="en-US" dirty="0" smtClean="0"/>
              <a:t>and </a:t>
            </a:r>
            <a:r>
              <a:rPr lang="en-US" b="1" dirty="0" smtClean="0"/>
              <a:t>Uninstall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rundll32.exe </a:t>
            </a:r>
            <a:r>
              <a:rPr lang="en-US" dirty="0" err="1" smtClean="0"/>
              <a:t>rip.dll</a:t>
            </a:r>
            <a:r>
              <a:rPr lang="en-US" dirty="0" smtClean="0"/>
              <a:t>, Install</a:t>
            </a:r>
          </a:p>
          <a:p>
            <a:r>
              <a:rPr lang="en-US" dirty="0" smtClean="0"/>
              <a:t>Some functions use </a:t>
            </a:r>
            <a:r>
              <a:rPr lang="en-US" b="1" dirty="0" smtClean="0"/>
              <a:t>ordinal </a:t>
            </a:r>
            <a:r>
              <a:rPr lang="en-US" dirty="0" smtClean="0"/>
              <a:t>values instead of names, like</a:t>
            </a:r>
          </a:p>
          <a:p>
            <a:pPr marL="0" indent="0">
              <a:buNone/>
            </a:pPr>
            <a:r>
              <a:rPr lang="en-US" dirty="0" smtClean="0"/>
              <a:t>	rundll32.exe </a:t>
            </a:r>
            <a:r>
              <a:rPr lang="en-US" dirty="0" err="1" smtClean="0"/>
              <a:t>xyzzy.dll</a:t>
            </a:r>
            <a:r>
              <a:rPr lang="en-US" dirty="0" smtClean="0"/>
              <a:t>, #5</a:t>
            </a:r>
            <a:endParaRPr lang="en-US" dirty="0"/>
          </a:p>
          <a:p>
            <a:r>
              <a:rPr lang="en-US" dirty="0" smtClean="0"/>
              <a:t>It's also possible to modify the PE header and convert a DLL into an EXE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383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Monitoring with Process Monitor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38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Monitors registry, file system, network, process, and thread activity</a:t>
            </a:r>
          </a:p>
          <a:p>
            <a:r>
              <a:rPr lang="en-US" dirty="0" smtClean="0"/>
              <a:t>All recorded events are kept, but you can filter the display to make it easier to find items of interest</a:t>
            </a:r>
          </a:p>
          <a:p>
            <a:r>
              <a:rPr lang="en-US" dirty="0" smtClean="0"/>
              <a:t>Don't run it too long or it will fill up all RAM and crash the machine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2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Running malware deliberately, while monitoring the results</a:t>
            </a:r>
          </a:p>
          <a:p>
            <a:r>
              <a:rPr lang="en-US" dirty="0" smtClean="0"/>
              <a:t>Requires a </a:t>
            </a:r>
            <a:r>
              <a:rPr lang="en-US" b="1" dirty="0" smtClean="0"/>
              <a:t>safe environment</a:t>
            </a:r>
          </a:p>
          <a:p>
            <a:r>
              <a:rPr lang="en-US" dirty="0" smtClean="0"/>
              <a:t>Must prevent malware from spreading to production machines</a:t>
            </a:r>
          </a:p>
          <a:p>
            <a:r>
              <a:rPr lang="en-US" dirty="0" smtClean="0"/>
              <a:t>Real machines can be </a:t>
            </a:r>
            <a:r>
              <a:rPr lang="en-US" b="1" dirty="0" err="1" smtClean="0"/>
              <a:t>airgapped</a:t>
            </a:r>
            <a:r>
              <a:rPr lang="en-US" b="1" dirty="0" smtClean="0"/>
              <a:t> </a:t>
            </a:r>
            <a:r>
              <a:rPr lang="en-US" dirty="0" smtClean="0"/>
              <a:t>–no network connection to the Internet or to other 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37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Launching </a:t>
            </a:r>
            <a:r>
              <a:rPr lang="en-US" dirty="0" err="1" smtClean="0"/>
              <a:t>Calc.exe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8-19 at 1.19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392670"/>
            <a:ext cx="8255000" cy="423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73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Monitor Toolbar</a:t>
            </a:r>
            <a:endParaRPr lang="en-US" dirty="0"/>
          </a:p>
        </p:txBody>
      </p:sp>
      <p:pic>
        <p:nvPicPr>
          <p:cNvPr id="4" name="Picture 3" descr="Screen Shot 2013-08-19 at 1.19.3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39" b="67271"/>
          <a:stretch/>
        </p:blipFill>
        <p:spPr>
          <a:xfrm>
            <a:off x="354998" y="3664898"/>
            <a:ext cx="8331802" cy="2544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000" y="233362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Start/Stop</a:t>
            </a:r>
          </a:p>
          <a:p>
            <a:pPr algn="ctr"/>
            <a:r>
              <a:rPr lang="en-US" b="1" dirty="0" smtClean="0"/>
              <a:t>Capture</a:t>
            </a:r>
            <a:endParaRPr lang="en-US" b="1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1016000" y="2979956"/>
            <a:ext cx="857250" cy="170094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27775" y="2814427"/>
            <a:ext cx="857250" cy="170094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46524" y="2168096"/>
            <a:ext cx="446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Default Filters</a:t>
            </a:r>
          </a:p>
          <a:p>
            <a:pPr algn="ctr"/>
            <a:r>
              <a:rPr lang="en-US" b="1" dirty="0" smtClean="0"/>
              <a:t>Registry, File system, Network, Processes</a:t>
            </a:r>
            <a:endParaRPr lang="en-US" b="1" dirty="0"/>
          </a:p>
        </p:txBody>
      </p:sp>
      <p:cxnSp>
        <p:nvCxnSpPr>
          <p:cNvPr id="12" name="Straight Arrow Connector 11"/>
          <p:cNvCxnSpPr>
            <a:stCxn id="14" idx="2"/>
          </p:cNvCxnSpPr>
          <p:nvPr/>
        </p:nvCxnSpPr>
        <p:spPr>
          <a:xfrm>
            <a:off x="2184400" y="2728357"/>
            <a:ext cx="546100" cy="195254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22400" y="235902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Erase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38399" y="233362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Filter</a:t>
            </a:r>
            <a:endParaRPr lang="en-US" b="1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3200399" y="2702957"/>
            <a:ext cx="269875" cy="192131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430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with Exclude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technique: hide normal activity before launching malware</a:t>
            </a:r>
          </a:p>
          <a:p>
            <a:r>
              <a:rPr lang="en-US" dirty="0" smtClean="0"/>
              <a:t>Right-click each Process Name and click </a:t>
            </a:r>
            <a:r>
              <a:rPr lang="en-US" b="1" dirty="0" smtClean="0"/>
              <a:t>Exclude</a:t>
            </a:r>
          </a:p>
          <a:p>
            <a:r>
              <a:rPr lang="en-US" dirty="0" smtClean="0"/>
              <a:t>Doesn't seem to work well with these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28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with Include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useful filters: Process Name, Operation, and Detail</a:t>
            </a:r>
            <a:endParaRPr lang="en-US" dirty="0"/>
          </a:p>
        </p:txBody>
      </p:sp>
      <p:pic>
        <p:nvPicPr>
          <p:cNvPr id="4" name="Picture 3" descr="Screen Shot 2013-08-19 at 1.36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75" y="2740025"/>
            <a:ext cx="66929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79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Viewing Processes with </a:t>
            </a:r>
            <a:br>
              <a:rPr lang="en-US" dirty="0" smtClean="0"/>
            </a:br>
            <a:r>
              <a:rPr lang="en-US" dirty="0" smtClean="0"/>
              <a:t>Process Explorer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03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8-23 at 4.49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5" y="686772"/>
            <a:ext cx="8385099" cy="587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19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Services are pink</a:t>
            </a:r>
          </a:p>
          <a:p>
            <a:r>
              <a:rPr lang="en-US" dirty="0" smtClean="0"/>
              <a:t>Processes are blue</a:t>
            </a:r>
          </a:p>
          <a:p>
            <a:r>
              <a:rPr lang="en-US" dirty="0" smtClean="0"/>
              <a:t>New processes are green briefly</a:t>
            </a:r>
          </a:p>
          <a:p>
            <a:r>
              <a:rPr lang="en-US" dirty="0" smtClean="0"/>
              <a:t>Terminated processes are 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56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DLL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3-08-23 at 5.02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2" y="1612411"/>
            <a:ext cx="6874933" cy="483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36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084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Shows DEP and ASLR status</a:t>
            </a:r>
          </a:p>
          <a:p>
            <a:r>
              <a:rPr lang="en-US" dirty="0" smtClean="0"/>
              <a:t>Verify button checks the disk file's Windows signature</a:t>
            </a:r>
          </a:p>
          <a:p>
            <a:pPr lvl="1"/>
            <a:r>
              <a:rPr lang="en-US" dirty="0" smtClean="0"/>
              <a:t>But not the RAM image, so it won't detect </a:t>
            </a:r>
            <a:r>
              <a:rPr lang="en-US" b="1" dirty="0" smtClean="0"/>
              <a:t>process replacement</a:t>
            </a:r>
            <a:endParaRPr lang="en-US" dirty="0"/>
          </a:p>
        </p:txBody>
      </p:sp>
      <p:pic>
        <p:nvPicPr>
          <p:cNvPr id="4" name="Picture 3" descr="Screen Shot 2013-08-23 at 5.04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532" y="1417638"/>
            <a:ext cx="4402667" cy="528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60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933" cy="4525963"/>
          </a:xfrm>
        </p:spPr>
        <p:txBody>
          <a:bodyPr/>
          <a:lstStyle/>
          <a:p>
            <a:r>
              <a:rPr lang="en-US" dirty="0" smtClean="0"/>
              <a:t>Compare Image to Memory strings, if they are very different, it can indicate process replacement</a:t>
            </a:r>
            <a:endParaRPr lang="en-US" dirty="0"/>
          </a:p>
        </p:txBody>
      </p:sp>
      <p:pic>
        <p:nvPicPr>
          <p:cNvPr id="4" name="Picture 3" descr="Screen Shot 2013-08-23 at 5.11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33" y="1282171"/>
            <a:ext cx="4493779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9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No Internet connection, so parts of the malware may not work</a:t>
            </a:r>
          </a:p>
          <a:p>
            <a:pPr lvl="1"/>
            <a:r>
              <a:rPr lang="en-US" dirty="0" smtClean="0"/>
              <a:t>Can be difficult to remove malware, so re-imaging the machine will be necessary</a:t>
            </a:r>
          </a:p>
          <a:p>
            <a:r>
              <a:rPr lang="en-US" dirty="0" smtClean="0"/>
              <a:t>Advantage</a:t>
            </a:r>
          </a:p>
          <a:p>
            <a:pPr lvl="1"/>
            <a:r>
              <a:rPr lang="en-US" dirty="0" smtClean="0"/>
              <a:t>Some malware detects virtual machines and won't run properly in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27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Detecting Malicious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the document (e.g. PDF) on a system with a vulnerable application</a:t>
            </a:r>
          </a:p>
          <a:p>
            <a:r>
              <a:rPr lang="en-US" dirty="0" smtClean="0"/>
              <a:t>Watch Process Explorer to see if it launches a process</a:t>
            </a:r>
          </a:p>
          <a:p>
            <a:r>
              <a:rPr lang="en-US" dirty="0" smtClean="0"/>
              <a:t>The Image tab of that process's Properties sheet will show where the malware 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25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Comparing Registry Snapshots with Regshot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21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8-23 at 5.1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34" y="1981201"/>
            <a:ext cx="41783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93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Faking a 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64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ApateDNS to Redirect DNS Resolutions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8-25 at 11.21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6" y="1647296"/>
            <a:ext cx="6773333" cy="501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72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ApateDNS Does Not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couldn't get it to redirect any traffic in Win XP or 7</a:t>
            </a:r>
          </a:p>
          <a:p>
            <a:r>
              <a:rPr lang="en-US" dirty="0" smtClean="0"/>
              <a:t>nslookup works, but you don't see anything in a browser or with ping</a:t>
            </a:r>
          </a:p>
          <a:p>
            <a:r>
              <a:rPr lang="en-US" dirty="0" smtClean="0"/>
              <a:t>I decided to ignore it and use INetSim instead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72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Monitoring with Ncat</a:t>
            </a:r>
            <a:br>
              <a:rPr lang="en-US" dirty="0" smtClean="0"/>
            </a:br>
            <a:r>
              <a:rPr lang="en-US" dirty="0" smtClean="0"/>
              <a:t>(included with Nmap)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8-25 at 11.58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7721600" cy="504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32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Sniffing with Wireshark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8-25 at 12.02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63" y="1417638"/>
            <a:ext cx="7159304" cy="480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615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TCP 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184400" cy="4525963"/>
          </a:xfrm>
        </p:spPr>
        <p:txBody>
          <a:bodyPr/>
          <a:lstStyle/>
          <a:p>
            <a:r>
              <a:rPr lang="en-US" dirty="0" smtClean="0"/>
              <a:t>Can safe files from streams here too</a:t>
            </a:r>
            <a:endParaRPr lang="en-US" dirty="0"/>
          </a:p>
        </p:txBody>
      </p:sp>
      <p:pic>
        <p:nvPicPr>
          <p:cNvPr id="5" name="Picture 4" descr="Screen Shot 2013-08-25 at 12.02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053" y="1600200"/>
            <a:ext cx="5659747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086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INetSim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3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common method</a:t>
            </a:r>
          </a:p>
          <a:p>
            <a:r>
              <a:rPr lang="en-US" dirty="0" smtClean="0"/>
              <a:t>We'll do it that way</a:t>
            </a:r>
          </a:p>
          <a:p>
            <a:r>
              <a:rPr lang="en-US" dirty="0" smtClean="0"/>
              <a:t>This protects the host machine from the malware</a:t>
            </a:r>
          </a:p>
          <a:p>
            <a:pPr lvl="1"/>
            <a:r>
              <a:rPr lang="en-US" dirty="0" smtClean="0"/>
              <a:t>Except for a few very rare cases of malware that escape the virtual machine and infect the host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307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inetsim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netsim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03672"/>
            <a:ext cx="8195778" cy="396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805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INetSim Fools a Browser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netsim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909234"/>
            <a:ext cx="74676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113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53733" cy="4703762"/>
          </a:xfrm>
        </p:spPr>
        <p:txBody>
          <a:bodyPr/>
          <a:lstStyle/>
          <a:p>
            <a:pPr algn="l"/>
            <a:r>
              <a:rPr lang="en-US" dirty="0" smtClean="0"/>
              <a:t>INetSim</a:t>
            </a:r>
            <a:br>
              <a:rPr lang="en-US" dirty="0" smtClean="0"/>
            </a:br>
            <a:r>
              <a:rPr lang="en-US" dirty="0" smtClean="0"/>
              <a:t>Fools</a:t>
            </a:r>
            <a:br>
              <a:rPr lang="en-US" dirty="0" smtClean="0"/>
            </a:br>
            <a:r>
              <a:rPr lang="en-US" dirty="0" smtClean="0"/>
              <a:t>Nmap</a:t>
            </a:r>
            <a:endParaRPr lang="en-US" dirty="0"/>
          </a:p>
        </p:txBody>
      </p:sp>
      <p:pic>
        <p:nvPicPr>
          <p:cNvPr id="4" name="Picture 3" descr="inetsim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933" y="594186"/>
            <a:ext cx="5520267" cy="611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952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 Dynamic Tools in 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023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Procmon</a:t>
            </a:r>
          </a:p>
          <a:p>
            <a:pPr lvl="1"/>
            <a:r>
              <a:rPr lang="en-US" dirty="0" smtClean="0"/>
              <a:t>Filter on the malware executable name and clear all events just before running it</a:t>
            </a:r>
          </a:p>
          <a:p>
            <a:r>
              <a:rPr lang="en-US" dirty="0" smtClean="0"/>
              <a:t>Process Explorer</a:t>
            </a:r>
          </a:p>
          <a:p>
            <a:r>
              <a:rPr lang="en-US" dirty="0" smtClean="0"/>
              <a:t>Regshot</a:t>
            </a:r>
          </a:p>
          <a:p>
            <a:r>
              <a:rPr lang="en-US" dirty="0" smtClean="0"/>
              <a:t>Virtual Network with INetSim</a:t>
            </a:r>
          </a:p>
          <a:p>
            <a:r>
              <a:rPr lang="en-US" dirty="0" smtClean="0"/>
              <a:t>Wireshark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021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8-25 at 1.33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4" y="656167"/>
            <a:ext cx="77216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24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VMware Player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but limited</a:t>
            </a:r>
          </a:p>
          <a:p>
            <a:r>
              <a:rPr lang="en-US" dirty="0" smtClean="0"/>
              <a:t>Cannot take snapshots</a:t>
            </a:r>
          </a:p>
          <a:p>
            <a:r>
              <a:rPr lang="en-US" dirty="0" smtClean="0"/>
              <a:t>VMware Workstation or Fusion is a better choice, but they cost money</a:t>
            </a:r>
          </a:p>
          <a:p>
            <a:r>
              <a:rPr lang="en-US" dirty="0" smtClean="0"/>
              <a:t>You could also use </a:t>
            </a:r>
            <a:r>
              <a:rPr lang="en-US" dirty="0" err="1" smtClean="0"/>
              <a:t>VirtualBox</a:t>
            </a:r>
            <a:r>
              <a:rPr lang="en-US" dirty="0" smtClean="0"/>
              <a:t>, Hyper-V, Parallels, or </a:t>
            </a:r>
            <a:r>
              <a:rPr lang="en-US" dirty="0" err="1" smtClean="0"/>
              <a:t>Xen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8418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XP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malware we are analyzing targets Windows XP, as most malware does</a:t>
            </a:r>
          </a:p>
          <a:p>
            <a:r>
              <a:rPr lang="en-US" dirty="0" smtClean="0"/>
              <a:t>The DVD handed out in class contains a Win XP SP3 virtual machine for you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90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VMware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disable networking by disconnecting the virtual network adapter</a:t>
            </a:r>
          </a:p>
          <a:p>
            <a:r>
              <a:rPr lang="en-US" dirty="0" smtClean="0"/>
              <a:t>Host-only networking </a:t>
            </a:r>
            <a:r>
              <a:rPr lang="en-US" dirty="0" smtClean="0"/>
              <a:t>allows </a:t>
            </a:r>
            <a:r>
              <a:rPr lang="en-US" dirty="0" smtClean="0"/>
              <a:t>network traffic to the host but not the Internet</a:t>
            </a:r>
            <a:endParaRPr lang="en-US" dirty="0"/>
          </a:p>
        </p:txBody>
      </p:sp>
      <p:pic>
        <p:nvPicPr>
          <p:cNvPr id="4" name="Picture 3" descr="Screen Shot 2013-08-19 at 8.09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78" y="3979203"/>
            <a:ext cx="68199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8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Connecting Malware to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NAT mode lets VMs see each other and the Internet, but puts a virtual router between the VM and the LAN</a:t>
            </a:r>
          </a:p>
          <a:p>
            <a:r>
              <a:rPr lang="en-US" dirty="0" smtClean="0"/>
              <a:t>Bridged networking connects the VM directly to the LAN</a:t>
            </a:r>
          </a:p>
          <a:p>
            <a:r>
              <a:rPr lang="en-US" dirty="0" smtClean="0"/>
              <a:t>Can allow malware to do some harm or spread – controversial</a:t>
            </a:r>
          </a:p>
          <a:p>
            <a:r>
              <a:rPr lang="en-US" dirty="0" smtClean="0"/>
              <a:t>You could send spam or participate in a </a:t>
            </a:r>
            <a:r>
              <a:rPr lang="en-US" dirty="0" err="1" smtClean="0"/>
              <a:t>DDoS</a:t>
            </a:r>
            <a:r>
              <a:rPr lang="en-US" dirty="0" smtClean="0"/>
              <a:t> attack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18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8-19 at 8.14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6" y="1860779"/>
            <a:ext cx="6807200" cy="24511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54747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</TotalTime>
  <Words>811</Words>
  <Application>Microsoft Macintosh PowerPoint</Application>
  <PresentationFormat>On-screen Show (4:3)</PresentationFormat>
  <Paragraphs>127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Practical Malware Analysis</vt:lpstr>
      <vt:lpstr>Dynamic Analysis</vt:lpstr>
      <vt:lpstr>Real Machines</vt:lpstr>
      <vt:lpstr>Virtual Machines</vt:lpstr>
      <vt:lpstr>VMware Player</vt:lpstr>
      <vt:lpstr>Windows XP</vt:lpstr>
      <vt:lpstr>Configuring VMware </vt:lpstr>
      <vt:lpstr>Connecting Malware to the Internet</vt:lpstr>
      <vt:lpstr>Snapshots</vt:lpstr>
      <vt:lpstr>Risks of Using VMware for Malware Analysis</vt:lpstr>
      <vt:lpstr>Practical Malware Analysis</vt:lpstr>
      <vt:lpstr>Why Perform Dynamic Analysis?</vt:lpstr>
      <vt:lpstr>Sandboxes: The Quick-and-Dirty Approach</vt:lpstr>
      <vt:lpstr>Sandbox</vt:lpstr>
      <vt:lpstr>Running Malware</vt:lpstr>
      <vt:lpstr>Launching DLLs</vt:lpstr>
      <vt:lpstr>Launching DLLs</vt:lpstr>
      <vt:lpstr>Monitoring with Process Monitor</vt:lpstr>
      <vt:lpstr>Process Monitor</vt:lpstr>
      <vt:lpstr>Launching Calc.exe</vt:lpstr>
      <vt:lpstr>Process Monitor Toolbar</vt:lpstr>
      <vt:lpstr>Filtering with Exclude</vt:lpstr>
      <vt:lpstr>Filtering with Include</vt:lpstr>
      <vt:lpstr>Viewing Processes with  Process Explorer</vt:lpstr>
      <vt:lpstr>PowerPoint Presentation</vt:lpstr>
      <vt:lpstr>Coloring</vt:lpstr>
      <vt:lpstr>DLL Mode</vt:lpstr>
      <vt:lpstr>Properties</vt:lpstr>
      <vt:lpstr>Strings</vt:lpstr>
      <vt:lpstr>Detecting Malicious Documents</vt:lpstr>
      <vt:lpstr>Comparing Registry Snapshots with Regshot</vt:lpstr>
      <vt:lpstr>PowerPoint Presentation</vt:lpstr>
      <vt:lpstr>Faking a Network</vt:lpstr>
      <vt:lpstr>Using ApateDNS to Redirect DNS Resolutions</vt:lpstr>
      <vt:lpstr>ApateDNS Does Not Work</vt:lpstr>
      <vt:lpstr>Monitoring with Ncat (included with Nmap)</vt:lpstr>
      <vt:lpstr>Packet Sniffing with Wireshark</vt:lpstr>
      <vt:lpstr>Follow TCP Stream</vt:lpstr>
      <vt:lpstr>Using INetSim</vt:lpstr>
      <vt:lpstr>inetsim</vt:lpstr>
      <vt:lpstr>INetSim Fools a Browser</vt:lpstr>
      <vt:lpstr>INetSim Fools Nmap</vt:lpstr>
      <vt:lpstr>Basic Dynamic Tools in Practice</vt:lpstr>
      <vt:lpstr>Using the Tools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Malware Analysis</dc:title>
  <dc:creator>Sam Bowne</dc:creator>
  <cp:lastModifiedBy>Sam Bowne</cp:lastModifiedBy>
  <cp:revision>79</cp:revision>
  <dcterms:created xsi:type="dcterms:W3CDTF">2013-08-16T17:07:40Z</dcterms:created>
  <dcterms:modified xsi:type="dcterms:W3CDTF">2013-08-26T15:44:24Z</dcterms:modified>
</cp:coreProperties>
</file>