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2BF27-2F1D-164B-A15B-C5F3109D5FF6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D32D3-D562-FE48-AF20-BF9877CC3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17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7B7E0437-9CFD-9B4D-9343-0F9BE80964D8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7B7E0437-9CFD-9B4D-9343-0F9BE80964D8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7B7E0437-9CFD-9B4D-9343-0F9BE80964D8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7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94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88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4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4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2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8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6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9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0A042F05-E57A-1247-921A-6A625CC36C45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6481C603-B331-0349-94C5-55A57A9F59F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Buffer Overflow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76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>
          <a:xfrm>
            <a:off x="457200" y="328706"/>
            <a:ext cx="8229600" cy="2185894"/>
          </a:xfrm>
        </p:spPr>
        <p:txBody>
          <a:bodyPr/>
          <a:lstStyle/>
          <a:p>
            <a:r>
              <a:rPr lang="en-US" sz="4000" dirty="0">
                <a:latin typeface="Arial"/>
                <a:cs typeface="Arial"/>
              </a:rPr>
              <a:t>Which </a:t>
            </a:r>
            <a:r>
              <a:rPr lang="en-US" sz="4000" dirty="0" smtClean="0">
                <a:latin typeface="Arial"/>
                <a:cs typeface="Arial"/>
              </a:rPr>
              <a:t>item is implemented by the NX bit?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57200" y="2776071"/>
            <a:ext cx="8229600" cy="3124200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Overflow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EIP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ASLR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DEP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Canary</a:t>
            </a: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A9E3F63A-7CCD-304D-BDEA-A59CD5285BCD}" type="slidenum">
              <a:rPr lang="en-US" sz="1200">
                <a:solidFill>
                  <a:srgbClr val="045C75"/>
                </a:solidFill>
              </a:rPr>
              <a:pPr/>
              <a:t>10</a:t>
            </a:fld>
            <a:endParaRPr lang="en-US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625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pic>
        <p:nvPicPr>
          <p:cNvPr id="84995" name="Picture 1" descr="Screen Shot 2013-10-03 at 10.28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3400"/>
            <a:ext cx="5105400" cy="615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578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Buffer Overflow Defenses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C200C-8CEE-6446-8589-2D9747C084C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70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pic>
        <p:nvPicPr>
          <p:cNvPr id="87043" name="Picture 1" descr="Screen Shot 2013-10-03 at 10.20.1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57150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585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sp>
        <p:nvSpPr>
          <p:cNvPr id="88066" name="Content Placeholder 2"/>
          <p:cNvSpPr>
            <a:spLocks noGrp="1"/>
          </p:cNvSpPr>
          <p:nvPr>
            <p:ph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pic>
        <p:nvPicPr>
          <p:cNvPr id="88067" name="Picture 2" descr="Screen Shot 2013-10-03 at 10.34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09600"/>
            <a:ext cx="6261100" cy="580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411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sp>
        <p:nvSpPr>
          <p:cNvPr id="89090" name="Content Placeholder 2"/>
          <p:cNvSpPr>
            <a:spLocks noGrp="1"/>
          </p:cNvSpPr>
          <p:nvPr>
            <p:ph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ffectLst/>
              <a:latin typeface="Tahoma" charset="0"/>
            </a:endParaRPr>
          </a:p>
        </p:txBody>
      </p:sp>
      <p:pic>
        <p:nvPicPr>
          <p:cNvPr id="89091" name="Picture 1" descr="Screen Shot 2013-10-03 at 10.28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3400"/>
            <a:ext cx="5105400" cy="615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70238" y="2708275"/>
            <a:ext cx="1657350" cy="381000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CANARY</a:t>
            </a:r>
          </a:p>
        </p:txBody>
      </p:sp>
      <p:sp>
        <p:nvSpPr>
          <p:cNvPr id="89093" name="TextBox 3"/>
          <p:cNvSpPr txBox="1">
            <a:spLocks noChangeArrowheads="1"/>
          </p:cNvSpPr>
          <p:nvPr/>
        </p:nvSpPr>
        <p:spPr bwMode="auto">
          <a:xfrm>
            <a:off x="2163763" y="606425"/>
            <a:ext cx="5038725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pPr algn="ctr"/>
            <a:r>
              <a:rPr lang="en-US" sz="1800">
                <a:solidFill>
                  <a:srgbClr val="001933"/>
                </a:solidFill>
                <a:latin typeface="Arial" charset="0"/>
                <a:cs typeface="Arial" charset="0"/>
              </a:rPr>
              <a:t>Detecting stack smashing with a canary value</a:t>
            </a:r>
          </a:p>
        </p:txBody>
      </p:sp>
    </p:spTree>
    <p:extLst>
      <p:ext uri="{BB962C8B-B14F-4D97-AF65-F5344CB8AC3E}">
        <p14:creationId xmlns:p14="http://schemas.microsoft.com/office/powerpoint/2010/main" val="315623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Show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001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>
          <a:xfrm>
            <a:off x="457200" y="328706"/>
            <a:ext cx="8229600" cy="2185894"/>
          </a:xfrm>
        </p:spPr>
        <p:txBody>
          <a:bodyPr/>
          <a:lstStyle/>
          <a:p>
            <a:r>
              <a:rPr lang="en-US" sz="4000" dirty="0">
                <a:latin typeface="Arial"/>
                <a:cs typeface="Arial"/>
              </a:rPr>
              <a:t>Which </a:t>
            </a:r>
            <a:r>
              <a:rPr lang="en-US" sz="4000" dirty="0" smtClean="0">
                <a:latin typeface="Arial"/>
                <a:cs typeface="Arial"/>
              </a:rPr>
              <a:t>item is a random 32-bit value?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57200" y="2776071"/>
            <a:ext cx="8229600" cy="3124200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Overflow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EIP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ASLR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DEP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Canary</a:t>
            </a: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A9E3F63A-7CCD-304D-BDEA-A59CD5285BCD}" type="slidenum">
              <a:rPr lang="en-US" sz="1200">
                <a:solidFill>
                  <a:srgbClr val="045C75"/>
                </a:solidFill>
              </a:rPr>
              <a:pPr/>
              <a:t>8</a:t>
            </a:fld>
            <a:endParaRPr lang="en-US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075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>
          <a:xfrm>
            <a:off x="457200" y="328706"/>
            <a:ext cx="8229600" cy="2185894"/>
          </a:xfrm>
        </p:spPr>
        <p:txBody>
          <a:bodyPr/>
          <a:lstStyle/>
          <a:p>
            <a:r>
              <a:rPr lang="en-US" sz="4000" dirty="0">
                <a:latin typeface="Arial"/>
                <a:cs typeface="Arial"/>
              </a:rPr>
              <a:t>Which </a:t>
            </a:r>
            <a:r>
              <a:rPr lang="en-US" sz="4000" dirty="0" smtClean="0">
                <a:latin typeface="Arial"/>
                <a:cs typeface="Arial"/>
              </a:rPr>
              <a:t>item is the address of the next instruction to be executed?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57200" y="2776071"/>
            <a:ext cx="8229600" cy="3124200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Overflow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EIP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ASLR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DEP</a:t>
            </a:r>
          </a:p>
          <a:p>
            <a:pPr marL="514350" indent="-514350">
              <a:buSzPct val="100000"/>
              <a:buFont typeface="Calibri" charset="0"/>
              <a:buAutoNum type="alphaUcPeriod"/>
            </a:pPr>
            <a:r>
              <a:rPr lang="en-US" sz="2800" dirty="0">
                <a:latin typeface="Arial"/>
                <a:cs typeface="Arial"/>
              </a:rPr>
              <a:t>Canary</a:t>
            </a: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fld id="{A9E3F63A-7CCD-304D-BDEA-A59CD5285BCD}" type="slidenum">
              <a:rPr lang="en-US" sz="1200">
                <a:solidFill>
                  <a:srgbClr val="045C75"/>
                </a:solidFill>
              </a:rPr>
              <a:pPr/>
              <a:t>9</a:t>
            </a:fld>
            <a:endParaRPr lang="en-US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625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70</Words>
  <Application>Microsoft Macintosh PowerPoint</Application>
  <PresentationFormat>On-screen Show (4:3)</PresentationFormat>
  <Paragraphs>30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Orbit</vt:lpstr>
      <vt:lpstr>Buffer Overflow</vt:lpstr>
      <vt:lpstr>PowerPoint Presentation</vt:lpstr>
      <vt:lpstr>Buffer Overflow Defenses</vt:lpstr>
      <vt:lpstr>PowerPoint Presentation</vt:lpstr>
      <vt:lpstr>PowerPoint Presentation</vt:lpstr>
      <vt:lpstr>PowerPoint Presentation</vt:lpstr>
      <vt:lpstr>Game Show Questions</vt:lpstr>
      <vt:lpstr>Which item is a random 32-bit value?</vt:lpstr>
      <vt:lpstr>Which item is the address of the next instruction to be executed?</vt:lpstr>
      <vt:lpstr>Which item is implemented by the NX bit?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 Overflow Defenses</dc:title>
  <dc:creator>Sam Bowne</dc:creator>
  <cp:lastModifiedBy>Sam Bowne</cp:lastModifiedBy>
  <cp:revision>5</cp:revision>
  <dcterms:created xsi:type="dcterms:W3CDTF">2014-12-16T01:59:46Z</dcterms:created>
  <dcterms:modified xsi:type="dcterms:W3CDTF">2014-12-16T02:29:32Z</dcterms:modified>
</cp:coreProperties>
</file>