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36" r:id="rId3"/>
    <p:sldId id="346" r:id="rId4"/>
    <p:sldId id="347" r:id="rId5"/>
    <p:sldId id="348" r:id="rId6"/>
    <p:sldId id="345" r:id="rId7"/>
    <p:sldId id="337" r:id="rId8"/>
    <p:sldId id="328" r:id="rId9"/>
    <p:sldId id="330" r:id="rId10"/>
    <p:sldId id="338" r:id="rId11"/>
    <p:sldId id="329" r:id="rId12"/>
    <p:sldId id="339" r:id="rId13"/>
    <p:sldId id="332" r:id="rId14"/>
    <p:sldId id="333" r:id="rId15"/>
    <p:sldId id="334" r:id="rId16"/>
    <p:sldId id="335" r:id="rId17"/>
    <p:sldId id="340" r:id="rId18"/>
    <p:sldId id="341" r:id="rId19"/>
    <p:sldId id="342" r:id="rId20"/>
    <p:sldId id="343" r:id="rId21"/>
    <p:sldId id="349" r:id="rId22"/>
    <p:sldId id="344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8956" autoAdjust="0"/>
  </p:normalViewPr>
  <p:slideViewPr>
    <p:cSldViewPr snapToGrid="0" snapToObjects="1">
      <p:cViewPr varScale="1">
        <p:scale>
          <a:sx n="87" d="100"/>
          <a:sy n="87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CB27-22BB-EB40-896E-EAEF5166C429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5B53-AC15-1B4A-9D9E-578879385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19" y="162690"/>
            <a:ext cx="8493661" cy="2727961"/>
          </a:xfrm>
        </p:spPr>
        <p:txBody>
          <a:bodyPr/>
          <a:lstStyle/>
          <a:p>
            <a:r>
              <a:rPr lang="en-US" dirty="0" smtClean="0"/>
              <a:t>CNIT 127: Exploit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/>
              <a:t>7</a:t>
            </a:r>
            <a:r>
              <a:rPr lang="en-US" dirty="0" smtClean="0"/>
              <a:t>: 64-bit Assembler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in textbook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4.3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" y="648414"/>
            <a:ext cx="6749881" cy="593219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909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Syscall 1: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10-12 at 5.0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1367"/>
            <a:ext cx="8008096" cy="38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Simplest Program: ABC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9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Works, then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84889" cy="2576513"/>
          </a:xfrm>
          <a:prstGeom prst="rect">
            <a:avLst/>
          </a:prstGeom>
        </p:spPr>
      </p:pic>
      <p:pic>
        <p:nvPicPr>
          <p:cNvPr id="5" name="Picture 4" descr="p12-64a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2" y="4595927"/>
            <a:ext cx="635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5.03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0"/>
          <a:stretch/>
        </p:blipFill>
        <p:spPr>
          <a:xfrm>
            <a:off x="457200" y="2101509"/>
            <a:ext cx="8110138" cy="322721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7367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Without Crashing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1" y="1600200"/>
            <a:ext cx="8102870" cy="3088460"/>
          </a:xfrm>
          <a:prstGeom prst="rect">
            <a:avLst/>
          </a:prstGeom>
        </p:spPr>
      </p:pic>
      <p:pic>
        <p:nvPicPr>
          <p:cNvPr id="6" name="Picture 5" descr="p12-64as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55" y="5232001"/>
            <a:ext cx="6311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.data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73093"/>
            <a:ext cx="8096054" cy="31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5.0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3" y="1708958"/>
            <a:ext cx="6959600" cy="2159000"/>
          </a:xfrm>
          <a:prstGeom prst="rect">
            <a:avLst/>
          </a:prstGeom>
        </p:spPr>
      </p:pic>
      <p:pic>
        <p:nvPicPr>
          <p:cNvPr id="5" name="Picture 4" descr="Screen Shot 2015-10-12 at 5.06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/>
          <a:stretch/>
        </p:blipFill>
        <p:spPr>
          <a:xfrm>
            <a:off x="457200" y="4233783"/>
            <a:ext cx="8212960" cy="23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9739"/>
            <a:ext cx="8229600" cy="1016424"/>
          </a:xfrm>
        </p:spPr>
        <p:txBody>
          <a:bodyPr/>
          <a:lstStyle/>
          <a:p>
            <a:r>
              <a:rPr lang="en-US" dirty="0" smtClean="0"/>
              <a:t>.data and .text sections appear the same</a:t>
            </a:r>
            <a:endParaRPr lang="en-US" dirty="0"/>
          </a:p>
        </p:txBody>
      </p:sp>
      <p:pic>
        <p:nvPicPr>
          <p:cNvPr id="4" name="Picture 3" descr="Screen Shot 2015-10-12 at 5.1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" y="1600200"/>
            <a:ext cx="8224308" cy="33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5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.text and .data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10-12 at 5.1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9" y="1921383"/>
            <a:ext cx="7010400" cy="2552700"/>
          </a:xfrm>
          <a:prstGeom prst="rect">
            <a:avLst/>
          </a:prstGeom>
        </p:spPr>
      </p:pic>
      <p:pic>
        <p:nvPicPr>
          <p:cNvPr id="7" name="Picture 6" descr="Screen Shot 2015-10-12 at 5.20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37718"/>
            <a:ext cx="8229600" cy="10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64-bit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356" y="1600200"/>
            <a:ext cx="4920443" cy="4525963"/>
          </a:xfrm>
        </p:spPr>
        <p:txBody>
          <a:bodyPr/>
          <a:lstStyle/>
          <a:p>
            <a:r>
              <a:rPr lang="en-US" dirty="0" smtClean="0"/>
              <a:t>rip = Instruction pointer</a:t>
            </a:r>
          </a:p>
          <a:p>
            <a:r>
              <a:rPr lang="en-US" dirty="0" err="1" smtClean="0"/>
              <a:t>rsp</a:t>
            </a:r>
            <a:r>
              <a:rPr lang="en-US" dirty="0" smtClean="0"/>
              <a:t> = top of stack</a:t>
            </a:r>
            <a:endParaRPr lang="en-US" dirty="0"/>
          </a:p>
        </p:txBody>
      </p:sp>
      <p:pic>
        <p:nvPicPr>
          <p:cNvPr id="4" name="Picture 3" descr="Screen Shot 2015-10-12 at 4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4815"/>
            <a:ext cx="2806700" cy="5791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8179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info registers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5.2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54" y="739249"/>
            <a:ext cx="5348446" cy="58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read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"echo" with a .data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12-64as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4" y="1985499"/>
            <a:ext cx="8218546" cy="43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6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with Junk at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2" y="2432685"/>
            <a:ext cx="6311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9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2" y="1417638"/>
            <a:ext cx="8128598" cy="52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for 4 Bytes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6488"/>
            <a:ext cx="8483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Shows a 32-bit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4" y="1600200"/>
            <a:ext cx="6910463" cy="49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use a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26591" cy="53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-64as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8141"/>
            <a:ext cx="8623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</a:t>
            </a:r>
            <a:br>
              <a:rPr lang="en-US" dirty="0" smtClean="0"/>
            </a:br>
            <a:r>
              <a:rPr lang="en-US" dirty="0" smtClean="0"/>
              <a:t>"Hello from YOURNAME"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x-64a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4" y="1731594"/>
            <a:ext cx="6998052" cy="4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06252" cy="4525963"/>
          </a:xfrm>
        </p:spPr>
        <p:txBody>
          <a:bodyPr/>
          <a:lstStyle/>
          <a:p>
            <a:r>
              <a:rPr lang="en-US" dirty="0" smtClean="0"/>
              <a:t>OS uses top half</a:t>
            </a:r>
          </a:p>
          <a:p>
            <a:r>
              <a:rPr lang="en-US" dirty="0" smtClean="0"/>
              <a:t>User programs use lower half</a:t>
            </a:r>
            <a:endParaRPr lang="en-US" dirty="0"/>
          </a:p>
        </p:txBody>
      </p:sp>
      <p:pic>
        <p:nvPicPr>
          <p:cNvPr id="4" name="Picture 3" descr="29530-figur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64810"/>
            <a:ext cx="5181600" cy="3657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7706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</a:t>
            </a:r>
            <a:br>
              <a:rPr lang="en-US" dirty="0" smtClean="0"/>
            </a:br>
            <a:r>
              <a:rPr lang="en-US" dirty="0" smtClean="0"/>
              <a:t>Caesar (3 steps back)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2x-64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3" y="1600200"/>
            <a:ext cx="7363009" cy="45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XOR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12x-64a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0" y="1629747"/>
            <a:ext cx="75565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2008 Server uses 44 bits</a:t>
            </a:r>
          </a:p>
          <a:p>
            <a:pPr lvl="1"/>
            <a:r>
              <a:rPr lang="en-US" dirty="0" smtClean="0"/>
              <a:t>Max. 16 TB RAM</a:t>
            </a:r>
          </a:p>
          <a:p>
            <a:r>
              <a:rPr lang="en-US" dirty="0" smtClean="0"/>
              <a:t>Windows 8.1, 2015 revision, uses 48 bits</a:t>
            </a:r>
          </a:p>
          <a:p>
            <a:pPr lvl="1"/>
            <a:r>
              <a:rPr lang="en-US" dirty="0" smtClean="0"/>
              <a:t>Max. 256 MB RAM</a:t>
            </a:r>
          </a:p>
          <a:p>
            <a:r>
              <a:rPr lang="en-US" dirty="0" smtClean="0"/>
              <a:t>Links Ch L7d, L7e</a:t>
            </a:r>
          </a:p>
        </p:txBody>
      </p:sp>
    </p:spTree>
    <p:extLst>
      <p:ext uri="{BB962C8B-B14F-4D97-AF65-F5344CB8AC3E}">
        <p14:creationId xmlns:p14="http://schemas.microsoft.com/office/powerpoint/2010/main" val="417514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5.0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4" y="435054"/>
            <a:ext cx="5780920" cy="61647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141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syscall replaces INT 80</a:t>
            </a:r>
            <a:endParaRPr lang="en-US" dirty="0"/>
          </a:p>
        </p:txBody>
      </p:sp>
      <p:pic>
        <p:nvPicPr>
          <p:cNvPr id="4" name="Picture 3" descr="Screen Shot 2015-10-12 at 4.3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6379"/>
            <a:ext cx="8229600" cy="1398344"/>
          </a:xfrm>
          <a:prstGeom prst="rect">
            <a:avLst/>
          </a:prstGeom>
        </p:spPr>
      </p:pic>
      <p:pic>
        <p:nvPicPr>
          <p:cNvPr id="5" name="Picture 4" descr="Screen Shot 2015-10-12 at 4.3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7835"/>
            <a:ext cx="7594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L7h: Searchable Linux Syscall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2 at 10.1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6" y="1417638"/>
            <a:ext cx="8092924" cy="53522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683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L7c: Introduction to x64 Assembly | Intel Developer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083"/>
            <a:ext cx="2973397" cy="3834080"/>
          </a:xfrm>
        </p:spPr>
        <p:txBody>
          <a:bodyPr/>
          <a:lstStyle/>
          <a:p>
            <a:r>
              <a:rPr lang="en-US" dirty="0" smtClean="0"/>
              <a:t>More details about registers</a:t>
            </a:r>
            <a:endParaRPr lang="en-US" dirty="0"/>
          </a:p>
        </p:txBody>
      </p:sp>
      <p:pic>
        <p:nvPicPr>
          <p:cNvPr id="4" name="Picture 3" descr="Screen Shot 2015-10-12 at 12.1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26" y="1600200"/>
            <a:ext cx="4501746" cy="444779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560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176</Words>
  <Application>Microsoft Macintosh PowerPoint</Application>
  <PresentationFormat>On-screen Show (4:3)</PresentationFormat>
  <Paragraphs>41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CNIT 127: Exploit Development  Lecture 7: 64-bit Assembler</vt:lpstr>
      <vt:lpstr>64-bit Registers</vt:lpstr>
      <vt:lpstr>OS Limitations</vt:lpstr>
      <vt:lpstr>PowerPoint Presentation</vt:lpstr>
      <vt:lpstr>Windows Limitations</vt:lpstr>
      <vt:lpstr>PowerPoint Presentation</vt:lpstr>
      <vt:lpstr>System Calls</vt:lpstr>
      <vt:lpstr>L7h: Searchable Linux Syscall Table</vt:lpstr>
      <vt:lpstr>L7c: Introduction to x64 Assembly | Intel Developer Zone</vt:lpstr>
      <vt:lpstr>PowerPoint Presentation</vt:lpstr>
      <vt:lpstr>Syscall 1: Write</vt:lpstr>
      <vt:lpstr>Simplest Program: ABC</vt:lpstr>
      <vt:lpstr>Works, then Crashes</vt:lpstr>
      <vt:lpstr>Exit</vt:lpstr>
      <vt:lpstr>Works Without Crashing</vt:lpstr>
      <vt:lpstr>Using a .data section</vt:lpstr>
      <vt:lpstr>Objdump</vt:lpstr>
      <vt:lpstr>Using gdb</vt:lpstr>
      <vt:lpstr>.text and .data Sections</vt:lpstr>
      <vt:lpstr>info registers</vt:lpstr>
      <vt:lpstr>Using read</vt:lpstr>
      <vt:lpstr>"echo" with a .data section</vt:lpstr>
      <vt:lpstr>Works with Junk at End</vt:lpstr>
      <vt:lpstr>Caesar Cipher</vt:lpstr>
      <vt:lpstr>Works for 4 Bytes Only</vt:lpstr>
      <vt:lpstr>Objdump Shows a 32-bit Value</vt:lpstr>
      <vt:lpstr>Must use a Register</vt:lpstr>
      <vt:lpstr>Now it Works</vt:lpstr>
      <vt:lpstr>Challenge 1 "Hello from YOURNAME"</vt:lpstr>
      <vt:lpstr>Challenge 2 Caesar (3 steps back)</vt:lpstr>
      <vt:lpstr>Challenge 3: XOR Encryption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317</cp:revision>
  <dcterms:created xsi:type="dcterms:W3CDTF">2014-08-26T22:11:41Z</dcterms:created>
  <dcterms:modified xsi:type="dcterms:W3CDTF">2015-10-13T00:31:59Z</dcterms:modified>
</cp:coreProperties>
</file>