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8" r:id="rId2"/>
    <p:sldId id="289" r:id="rId3"/>
    <p:sldId id="290" r:id="rId4"/>
    <p:sldId id="291" r:id="rId5"/>
    <p:sldId id="292" r:id="rId6"/>
    <p:sldId id="293" r:id="rId7"/>
    <p:sldId id="294" r:id="rId8"/>
    <p:sldId id="295" r:id="rId9"/>
    <p:sldId id="296" r:id="rId10"/>
    <p:sldId id="297" r:id="rId11"/>
    <p:sldId id="298" r:id="rId12"/>
    <p:sldId id="299" r:id="rId13"/>
    <p:sldId id="300" r:id="rId14"/>
    <p:sldId id="301" r:id="rId15"/>
    <p:sldId id="302" r:id="rId16"/>
    <p:sldId id="303" r:id="rId17"/>
    <p:sldId id="304" r:id="rId18"/>
    <p:sldId id="305" r:id="rId19"/>
    <p:sldId id="306" r:id="rId20"/>
    <p:sldId id="307" r:id="rId21"/>
    <p:sldId id="308" r:id="rId22"/>
    <p:sldId id="309" r:id="rId23"/>
    <p:sldId id="310" r:id="rId24"/>
    <p:sldId id="311" r:id="rId25"/>
    <p:sldId id="312" r:id="rId26"/>
    <p:sldId id="313" r:id="rId27"/>
    <p:sldId id="269" r:id="rId28"/>
    <p:sldId id="283" r:id="rId29"/>
    <p:sldId id="257" r:id="rId30"/>
    <p:sldId id="282" r:id="rId31"/>
    <p:sldId id="314" r:id="rId32"/>
    <p:sldId id="268" r:id="rId33"/>
    <p:sldId id="256" r:id="rId34"/>
    <p:sldId id="262" r:id="rId35"/>
    <p:sldId id="258" r:id="rId36"/>
    <p:sldId id="316" r:id="rId37"/>
    <p:sldId id="277" r:id="rId38"/>
    <p:sldId id="279" r:id="rId39"/>
    <p:sldId id="317" r:id="rId40"/>
    <p:sldId id="265" r:id="rId41"/>
    <p:sldId id="273" r:id="rId42"/>
    <p:sldId id="318" r:id="rId43"/>
    <p:sldId id="259" r:id="rId44"/>
    <p:sldId id="315" r:id="rId45"/>
    <p:sldId id="319" r:id="rId46"/>
    <p:sldId id="260" r:id="rId47"/>
    <p:sldId id="263" r:id="rId48"/>
    <p:sldId id="264" r:id="rId49"/>
    <p:sldId id="267" r:id="rId50"/>
    <p:sldId id="276" r:id="rId51"/>
    <p:sldId id="270" r:id="rId52"/>
    <p:sldId id="271" r:id="rId53"/>
    <p:sldId id="272" r:id="rId54"/>
    <p:sldId id="278" r:id="rId55"/>
    <p:sldId id="280" r:id="rId56"/>
    <p:sldId id="281" r:id="rId57"/>
    <p:sldId id="287" r:id="rId58"/>
    <p:sldId id="284" r:id="rId59"/>
    <p:sldId id="322" r:id="rId60"/>
    <p:sldId id="320" r:id="rId61"/>
    <p:sldId id="321" r:id="rId6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610" autoAdjust="0"/>
    <p:restoredTop sz="97868" autoAdjust="0"/>
  </p:normalViewPr>
  <p:slideViewPr>
    <p:cSldViewPr snapToGrid="0" snapToObjects="1">
      <p:cViewPr>
        <p:scale>
          <a:sx n="90" d="100"/>
          <a:sy n="90" d="100"/>
        </p:scale>
        <p:origin x="-31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3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interSettings" Target="printerSettings/printerSettings1.bin"/><Relationship Id="rId64" Type="http://schemas.openxmlformats.org/officeDocument/2006/relationships/presProps" Target="presProps.xml"/><Relationship Id="rId65" Type="http://schemas.openxmlformats.org/officeDocument/2006/relationships/viewProps" Target="viewProps.xml"/><Relationship Id="rId66" Type="http://schemas.openxmlformats.org/officeDocument/2006/relationships/theme" Target="theme/theme1.xml"/><Relationship Id="rId67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3B9E1-7A87-5A43-B301-2F6A43B3B5A7}" type="datetimeFigureOut">
              <a:rPr lang="en-US" smtClean="0"/>
              <a:t>10/6/12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4F93B-0C03-2547-B914-72EBBC14D3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575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3B9E1-7A87-5A43-B301-2F6A43B3B5A7}" type="datetimeFigureOut">
              <a:rPr lang="en-US" smtClean="0"/>
              <a:t>10/6/12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4F93B-0C03-2547-B914-72EBBC14D3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624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3B9E1-7A87-5A43-B301-2F6A43B3B5A7}" type="datetimeFigureOut">
              <a:rPr lang="en-US" smtClean="0"/>
              <a:t>10/6/12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4F93B-0C03-2547-B914-72EBBC14D3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419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3B9E1-7A87-5A43-B301-2F6A43B3B5A7}" type="datetimeFigureOut">
              <a:rPr lang="en-US" smtClean="0"/>
              <a:t>10/6/12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4F93B-0C03-2547-B914-72EBBC14D3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8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3B9E1-7A87-5A43-B301-2F6A43B3B5A7}" type="datetimeFigureOut">
              <a:rPr lang="en-US" smtClean="0"/>
              <a:t>10/6/12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4F93B-0C03-2547-B914-72EBBC14D3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04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3B9E1-7A87-5A43-B301-2F6A43B3B5A7}" type="datetimeFigureOut">
              <a:rPr lang="en-US" smtClean="0"/>
              <a:t>10/6/12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4F93B-0C03-2547-B914-72EBBC14D3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324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3B9E1-7A87-5A43-B301-2F6A43B3B5A7}" type="datetimeFigureOut">
              <a:rPr lang="en-US" smtClean="0"/>
              <a:t>10/6/12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4F93B-0C03-2547-B914-72EBBC14D3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439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3B9E1-7A87-5A43-B301-2F6A43B3B5A7}" type="datetimeFigureOut">
              <a:rPr lang="en-US" smtClean="0"/>
              <a:t>10/6/12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4F93B-0C03-2547-B914-72EBBC14D3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705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3B9E1-7A87-5A43-B301-2F6A43B3B5A7}" type="datetimeFigureOut">
              <a:rPr lang="en-US" smtClean="0"/>
              <a:t>10/6/12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4F93B-0C03-2547-B914-72EBBC14D3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269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3B9E1-7A87-5A43-B301-2F6A43B3B5A7}" type="datetimeFigureOut">
              <a:rPr lang="en-US" smtClean="0"/>
              <a:t>10/6/12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4F93B-0C03-2547-B914-72EBBC14D3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249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3B9E1-7A87-5A43-B301-2F6A43B3B5A7}" type="datetimeFigureOut">
              <a:rPr lang="en-US" smtClean="0"/>
              <a:t>10/6/12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4F93B-0C03-2547-B914-72EBBC14D3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205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D3B9E1-7A87-5A43-B301-2F6A43B3B5A7}" type="datetimeFigureOut">
              <a:rPr lang="en-US" smtClean="0"/>
              <a:t>10/6/12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04F93B-0C03-2547-B914-72EBBC14D3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075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Breach: Real and Imaginary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275666"/>
            <a:ext cx="6400800" cy="1363133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NASA Ames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Oct 10, 2012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031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 descr="Inserted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4" t="14638" r="32704" b="1657"/>
          <a:stretch>
            <a:fillRect/>
          </a:stretch>
        </p:blipFill>
        <p:spPr bwMode="auto">
          <a:xfrm>
            <a:off x="1935510" y="759024"/>
            <a:ext cx="5470550" cy="507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245593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>
          <a:xfrm>
            <a:off x="892969" y="1151930"/>
            <a:ext cx="7358063" cy="3964781"/>
          </a:xfrm>
        </p:spPr>
        <p:txBody>
          <a:bodyPr/>
          <a:lstStyle/>
          <a:p>
            <a:r>
              <a:rPr lang="en-US"/>
              <a:t>Outside attacks</a:t>
            </a:r>
            <a:br>
              <a:rPr lang="en-US"/>
            </a:br>
            <a:r>
              <a:rPr lang="en-US"/>
              <a:t>Insider threat</a:t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>Deluded Insider Threat</a:t>
            </a:r>
          </a:p>
        </p:txBody>
      </p:sp>
    </p:spTree>
    <p:extLst>
      <p:ext uri="{BB962C8B-B14F-4D97-AF65-F5344CB8AC3E}">
        <p14:creationId xmlns:p14="http://schemas.microsoft.com/office/powerpoint/2010/main" val="253577155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Security at CCSF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Two generations of complete hardware replacement in the last ten years</a:t>
            </a:r>
          </a:p>
          <a:p>
            <a:r>
              <a:rPr lang="en-US" dirty="0" smtClean="0"/>
              <a:t>McAfee Enterprise antivirus</a:t>
            </a:r>
          </a:p>
          <a:p>
            <a:r>
              <a:rPr lang="en-US" dirty="0" smtClean="0"/>
              <a:t>Deep Freeze</a:t>
            </a:r>
          </a:p>
          <a:p>
            <a:r>
              <a:rPr lang="en-US" dirty="0" smtClean="0"/>
              <a:t>Palo Alto layer 7 firewall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7315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Security Audits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There was a security audit and remediation process performed in 2007-2008 by a contractor</a:t>
            </a:r>
          </a:p>
          <a:p>
            <a:r>
              <a:rPr lang="en-US" dirty="0" smtClean="0"/>
              <a:t>I did another security audit in 2010 with my CISSP students</a:t>
            </a:r>
          </a:p>
          <a:p>
            <a:pPr lvl="1"/>
            <a:r>
              <a:rPr lang="en-US" dirty="0" smtClean="0"/>
              <a:t>No major problems found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0086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Evidence for these "Viruses"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 report was supposedly prepared by USDN in Nov 2011, but we were never able to get a copy of it at all</a:t>
            </a:r>
          </a:p>
          <a:p>
            <a:r>
              <a:rPr lang="en-US" dirty="0" smtClean="0"/>
              <a:t>The presentation from the CTO that went to the press was in Jan. 2011</a:t>
            </a:r>
          </a:p>
          <a:p>
            <a:r>
              <a:rPr lang="en-US" dirty="0" smtClean="0"/>
              <a:t>We finally got a partial report on Jan. 31, lacking the appendices that were the evidence</a:t>
            </a:r>
          </a:p>
          <a:p>
            <a:pPr lvl="1"/>
            <a:r>
              <a:rPr lang="en-US" dirty="0" smtClean="0"/>
              <a:t>"Proprietary and Confidential" but later published in the newspaper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6167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2-07-27 at 5.59.4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889" y="117984"/>
            <a:ext cx="5771444" cy="6008179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7214552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2-07-27 at 6.02.5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7186"/>
            <a:ext cx="9144000" cy="4193628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42297130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2-07-27 at 6.03.1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77" y="2132395"/>
            <a:ext cx="7831667" cy="3013508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18937881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List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860800" cy="4525963"/>
          </a:xfrm>
        </p:spPr>
        <p:txBody>
          <a:bodyPr/>
          <a:lstStyle/>
          <a:p>
            <a:r>
              <a:rPr lang="en-US" dirty="0" smtClean="0"/>
              <a:t>On April 3, we finally got a list of the "infected machines"</a:t>
            </a:r>
          </a:p>
          <a:p>
            <a:r>
              <a:rPr lang="en-US" dirty="0" smtClean="0"/>
              <a:t>Direct inspection of samples showed no real infections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Screen Shot 2012-07-27 at 6.10.4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822" y="2164645"/>
            <a:ext cx="3496734" cy="2869961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40119580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 descr="Inserted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" t="12691" r="34102" b="5887"/>
          <a:stretch>
            <a:fillRect/>
          </a:stretch>
        </p:blipFill>
        <p:spPr bwMode="auto">
          <a:xfrm>
            <a:off x="2069455" y="705446"/>
            <a:ext cx="5594449" cy="5231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018633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1-12-10 at 4.58.5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222" y="2524478"/>
            <a:ext cx="40640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327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Letter to Trustees &amp; Published in Newspaper</a:t>
            </a:r>
            <a:endParaRPr lang="en-US" dirty="0"/>
          </a:p>
        </p:txBody>
      </p:sp>
      <p:pic>
        <p:nvPicPr>
          <p:cNvPr id="3" name="Picture 2" descr="Screen Shot 2012-07-27 at 6.14.0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8665"/>
            <a:ext cx="9144000" cy="3799114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14421575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Screen Shot 2012-07-27 at 6.14.1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67" y="1497282"/>
            <a:ext cx="8424333" cy="4656323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29032341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Falsified Breach in 2011</a:t>
            </a:r>
            <a:endParaRPr lang="en-US" dirty="0"/>
          </a:p>
        </p:txBody>
      </p:sp>
      <p:pic>
        <p:nvPicPr>
          <p:cNvPr id="3" name="Picture 2" descr="Screen Shot 2012-07-27 at 6.15.2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11" y="1921099"/>
            <a:ext cx="8367889" cy="1730631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4" name="Picture 3" descr="Screen Shot 2012-07-27 at 6.18.4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067" y="3818467"/>
            <a:ext cx="5943600" cy="1117600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3634837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Proven False at the Time</a:t>
            </a:r>
            <a:endParaRPr lang="en-US" dirty="0"/>
          </a:p>
        </p:txBody>
      </p:sp>
      <p:pic>
        <p:nvPicPr>
          <p:cNvPr id="3" name="Picture 2" descr="Screen Shot 2012-07-27 at 6.19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21" y="1815441"/>
            <a:ext cx="7662333" cy="3580890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33023624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Cyber-Bullying</a:t>
            </a:r>
            <a:endParaRPr lang="en-US" dirty="0"/>
          </a:p>
        </p:txBody>
      </p:sp>
      <p:pic>
        <p:nvPicPr>
          <p:cNvPr id="4" name="Picture 3" descr="Screen Shot 2012-07-27 at 6.24.0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44" y="1417638"/>
            <a:ext cx="7340600" cy="3238500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1855" y="2934581"/>
            <a:ext cx="30607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6414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bug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88" y="702394"/>
            <a:ext cx="7817556" cy="5437350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31822654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How Does a Real Breach Happen?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1018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SQL Injection Vulnerability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2-08-27 at 3.45.2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10842"/>
            <a:ext cx="8437175" cy="288957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768883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2-08-27 at 5.09.5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029534"/>
            <a:ext cx="8214692" cy="101908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" name="Picture 5" descr="Screen Shot 2012-08-27 at 5.16.1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955"/>
            <a:ext cx="9144000" cy="2907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510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2-08-27 at 3.15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7467"/>
            <a:ext cx="9144000" cy="517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413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 descr="Inserted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" t="12524" r="32722" b="-221"/>
          <a:stretch>
            <a:fillRect/>
          </a:stretch>
        </p:blipFill>
        <p:spPr bwMode="auto">
          <a:xfrm>
            <a:off x="1516931" y="366117"/>
            <a:ext cx="6286500" cy="6140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745066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2-08-27 at 5.03.5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73" y="1417638"/>
            <a:ext cx="7340600" cy="448310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42409924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2-10-06 at 3.46.4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11" y="1635351"/>
            <a:ext cx="8113889" cy="449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7263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Commands Used to Steal the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2-08-27 at 3.43.1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03" y="2261688"/>
            <a:ext cx="8365291" cy="1924219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264184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Analysis of Stolen Data Dumped by TEAMGHOSTSHELL on Aug 25, 2012 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9272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2-08-27 at 3.17.5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219" y="434302"/>
            <a:ext cx="7033502" cy="615537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339300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2-08-27 at 3.18.3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23" y="274638"/>
            <a:ext cx="7391214" cy="6448592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466118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Password Storage:</a:t>
            </a:r>
            <a:br>
              <a:rPr lang="en-US" dirty="0" smtClean="0"/>
            </a:br>
            <a:r>
              <a:rPr lang="en-US" dirty="0" smtClean="0"/>
              <a:t>Awful Beyond Belief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Plaintext, obvious, all the same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8096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Plaintext Passwords, Easily Guessed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2-08-27 at 4.30.1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44318"/>
            <a:ext cx="7641619" cy="3475787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8699295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2-08-27 at 4.48.1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10" y="274638"/>
            <a:ext cx="7765527" cy="213052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5" name="Picture 4" descr="Screen Shot 2012-08-27 at 4.53.0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444" y="2803610"/>
            <a:ext cx="3567097" cy="3836804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7018203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Sparklan</a:t>
            </a:r>
            <a:r>
              <a:rPr lang="en-US" dirty="0" smtClean="0"/>
              <a:t> Passwords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2-08-27 at 3.39.4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80" y="1600200"/>
            <a:ext cx="7286958" cy="4389388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360690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 descr="Inserted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" t="12862" r="34509" b="294"/>
          <a:stretch>
            <a:fillRect/>
          </a:stretch>
        </p:blipFill>
        <p:spPr bwMode="auto">
          <a:xfrm>
            <a:off x="1639714" y="496714"/>
            <a:ext cx="5863456" cy="5863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58951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Beforward</a:t>
            </a:r>
            <a:r>
              <a:rPr lang="en-US" dirty="0" smtClean="0"/>
              <a:t> Transactions with PII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2-08-27 at 3.38.0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46" y="2049592"/>
            <a:ext cx="8428577" cy="255785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758905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Plaintext Passwords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2-08-27 at 4.26.2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035" y="1600200"/>
            <a:ext cx="5149309" cy="442614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5726230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Password Storage:</a:t>
            </a:r>
            <a:br>
              <a:rPr lang="en-US" dirty="0" smtClean="0"/>
            </a:br>
            <a:r>
              <a:rPr lang="en-US" dirty="0" smtClean="0"/>
              <a:t>BASE64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Obfuscated, not hashed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79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Beforward.jp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2-08-27 at 3.21.4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04" y="1707360"/>
            <a:ext cx="7409099" cy="339545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5" name="Picture 4" descr="Screen Shot 2012-08-27 at 3.22.5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65" y="5423857"/>
            <a:ext cx="7079334" cy="95895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34694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BASE64 Encoding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2-10-06 at 3.52.2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326" y="1600200"/>
            <a:ext cx="4741786" cy="486833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838072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Password Storage:</a:t>
            </a:r>
            <a:br>
              <a:rPr lang="en-US" dirty="0" smtClean="0"/>
            </a:br>
            <a:r>
              <a:rPr lang="en-US" dirty="0" smtClean="0"/>
              <a:t>Unsalted MD5 or SHA-1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Real hashing, but very easy to crack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6142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MIT – MD5 Password Hashes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2-08-27 at 3.31.1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35" y="1600200"/>
            <a:ext cx="6497206" cy="4821826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978275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2-08-27 at 3.32.4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34" y="354316"/>
            <a:ext cx="7266015" cy="6044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712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2-08-27 at 3.33.2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08" y="941660"/>
            <a:ext cx="7516413" cy="4348717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986213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MySQL323 Password Hashes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2-08-27 at 3.42.3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473" y="1956897"/>
            <a:ext cx="5588000" cy="231140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976315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 descr="Inserted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4" t="14825" r="34933" b="12503"/>
          <a:stretch>
            <a:fillRect/>
          </a:stretch>
        </p:blipFill>
        <p:spPr bwMode="auto">
          <a:xfrm>
            <a:off x="1362894" y="663029"/>
            <a:ext cx="6625828" cy="5530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671902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Cracking Hashes with Cain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Screen Shot 2012-08-27 at 4.02.3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20" y="1655279"/>
            <a:ext cx="7830314" cy="4470884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4033021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SHA-1 Hash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2-08-27 at 3.48.0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54" y="2056098"/>
            <a:ext cx="8724900" cy="257810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459295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Cracked!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2-08-27 at 4.10.0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364" y="1600200"/>
            <a:ext cx="6496935" cy="5047619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95382225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MySQL 5 Password Hashes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2-08-27 at 4.13.0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23" y="2186571"/>
            <a:ext cx="8369577" cy="2486453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7353327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Wordpress</a:t>
            </a:r>
            <a:r>
              <a:rPr lang="en-US" dirty="0" smtClean="0"/>
              <a:t> Password Hashes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2-08-27 at 4.36.2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1818073"/>
            <a:ext cx="7429500" cy="386080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06094040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Relative Space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2-08-27 at 4.58.3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450" y="1600200"/>
            <a:ext cx="6121400" cy="243840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770646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Cracked!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Screen Shot 2012-08-27 at 4.59.0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37" y="1600200"/>
            <a:ext cx="7347339" cy="3075058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514438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Screen Shot 2012-08-27 at 5.15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89" y="1161089"/>
            <a:ext cx="7811992" cy="4434079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730072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2-08-27 at 5.16.5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753" y="400391"/>
            <a:ext cx="6270938" cy="241273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5" name="Picture 4" descr="Screen Shot 2012-08-27 at 5.18.0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73" y="2538085"/>
            <a:ext cx="3533000" cy="2237016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" name="Picture 5" descr="Screen Shot 2012-08-27 at 5.18.1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516" y="3370510"/>
            <a:ext cx="5001284" cy="2809182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687133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Password Hashing Algorithms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9075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Inserted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6" t="20905" r="43729" b="21902"/>
          <a:stretch>
            <a:fillRect/>
          </a:stretch>
        </p:blipFill>
        <p:spPr bwMode="auto">
          <a:xfrm>
            <a:off x="2316138" y="849437"/>
            <a:ext cx="4982766" cy="490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952532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2-10-06 at 4.09.2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22489"/>
            <a:ext cx="8026400" cy="561340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90717805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Right Way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2-10-06 at 4.40.3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22" y="1417638"/>
            <a:ext cx="7162800" cy="5257800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6622600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 descr="Inserted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" t="13406" r="36586" b="2080"/>
          <a:stretch>
            <a:fillRect/>
          </a:stretch>
        </p:blipFill>
        <p:spPr bwMode="auto">
          <a:xfrm>
            <a:off x="1860724" y="515690"/>
            <a:ext cx="5771926" cy="5825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239928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 descr="Inserted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" t="13531" r="29813" b="610"/>
          <a:stretch>
            <a:fillRect/>
          </a:stretch>
        </p:blipFill>
        <p:spPr bwMode="auto">
          <a:xfrm>
            <a:off x="1711152" y="684238"/>
            <a:ext cx="5508501" cy="5401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662288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 descr="Inserted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" t="13107" r="21637" b="28009"/>
          <a:stretch>
            <a:fillRect/>
          </a:stretch>
        </p:blipFill>
        <p:spPr bwMode="auto">
          <a:xfrm>
            <a:off x="986730" y="1192113"/>
            <a:ext cx="7157145" cy="4027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479905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299</Words>
  <Application>Microsoft Macintosh PowerPoint</Application>
  <PresentationFormat>On-screen Show (4:3)</PresentationFormat>
  <Paragraphs>54</Paragraphs>
  <Slides>61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2" baseType="lpstr">
      <vt:lpstr>Office Theme</vt:lpstr>
      <vt:lpstr>Breach: Real and Imaginary</vt:lpstr>
      <vt:lpstr>Bio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Outside attacks Insider threat  Deluded Insider Threat</vt:lpstr>
      <vt:lpstr>Security at CCSF</vt:lpstr>
      <vt:lpstr>Security Audits</vt:lpstr>
      <vt:lpstr>Evidence for these "Viruses"</vt:lpstr>
      <vt:lpstr>PowerPoint Presentation</vt:lpstr>
      <vt:lpstr>PowerPoint Presentation</vt:lpstr>
      <vt:lpstr>PowerPoint Presentation</vt:lpstr>
      <vt:lpstr>The List</vt:lpstr>
      <vt:lpstr>PowerPoint Presentation</vt:lpstr>
      <vt:lpstr>Letter to Trustees &amp; Published in Newspaper</vt:lpstr>
      <vt:lpstr>PowerPoint Presentation</vt:lpstr>
      <vt:lpstr>Falsified Breach in 2011</vt:lpstr>
      <vt:lpstr>Proven False at the Time</vt:lpstr>
      <vt:lpstr>Cyber-Bullying</vt:lpstr>
      <vt:lpstr>PowerPoint Presentation</vt:lpstr>
      <vt:lpstr>How Does a Real Breach Happen?</vt:lpstr>
      <vt:lpstr>Example SQL Injection Vulnerability</vt:lpstr>
      <vt:lpstr>PowerPoint Presentation</vt:lpstr>
      <vt:lpstr>PowerPoint Presentation</vt:lpstr>
      <vt:lpstr>PowerPoint Presentation</vt:lpstr>
      <vt:lpstr>Demo</vt:lpstr>
      <vt:lpstr>The Commands Used to Steal the Data</vt:lpstr>
      <vt:lpstr>Analysis of Stolen Data Dumped by TEAMGHOSTSHELL on Aug 25, 2012  </vt:lpstr>
      <vt:lpstr>PowerPoint Presentation</vt:lpstr>
      <vt:lpstr>PowerPoint Presentation</vt:lpstr>
      <vt:lpstr>Password Storage: Awful Beyond Belief</vt:lpstr>
      <vt:lpstr>Plaintext Passwords, Easily Guessed</vt:lpstr>
      <vt:lpstr>PowerPoint Presentation</vt:lpstr>
      <vt:lpstr>Sparklan Passwords</vt:lpstr>
      <vt:lpstr>Beforward Transactions with PII</vt:lpstr>
      <vt:lpstr>Plaintext Passwords</vt:lpstr>
      <vt:lpstr>Password Storage: BASE64</vt:lpstr>
      <vt:lpstr>Beforward.jp</vt:lpstr>
      <vt:lpstr>BASE64 Encoding</vt:lpstr>
      <vt:lpstr>Password Storage: Unsalted MD5 or SHA-1</vt:lpstr>
      <vt:lpstr>MIT – MD5 Password Hashes</vt:lpstr>
      <vt:lpstr>PowerPoint Presentation</vt:lpstr>
      <vt:lpstr>PowerPoint Presentation</vt:lpstr>
      <vt:lpstr>MySQL323 Password Hashes</vt:lpstr>
      <vt:lpstr>Cracking Hashes with Cain</vt:lpstr>
      <vt:lpstr>SHA-1 Hash</vt:lpstr>
      <vt:lpstr>Cracked!</vt:lpstr>
      <vt:lpstr>MySQL 5 Password Hashes</vt:lpstr>
      <vt:lpstr>Wordpress Password Hashes</vt:lpstr>
      <vt:lpstr>Relative Space</vt:lpstr>
      <vt:lpstr>Cracked!</vt:lpstr>
      <vt:lpstr>PowerPoint Presentation</vt:lpstr>
      <vt:lpstr>PowerPoint Presentation</vt:lpstr>
      <vt:lpstr>Password Hashing Algorithms</vt:lpstr>
      <vt:lpstr>PowerPoint Presentation</vt:lpstr>
      <vt:lpstr>The Right Way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Analysis of Stolen Data Dumped by TEAMGHOSTSHELL on Aug 25, 2012  </dc:title>
  <dc:creator>Sam Bowne</dc:creator>
  <cp:lastModifiedBy>Sam Bowne</cp:lastModifiedBy>
  <cp:revision>20</cp:revision>
  <dcterms:created xsi:type="dcterms:W3CDTF">2012-08-27T22:23:07Z</dcterms:created>
  <dcterms:modified xsi:type="dcterms:W3CDTF">2012-10-06T23:41:47Z</dcterms:modified>
</cp:coreProperties>
</file>