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92" r:id="rId3"/>
    <p:sldId id="409" r:id="rId4"/>
    <p:sldId id="350" r:id="rId5"/>
    <p:sldId id="267" r:id="rId6"/>
    <p:sldId id="410" r:id="rId7"/>
    <p:sldId id="379" r:id="rId8"/>
    <p:sldId id="380" r:id="rId9"/>
    <p:sldId id="383" r:id="rId10"/>
    <p:sldId id="384" r:id="rId11"/>
    <p:sldId id="385" r:id="rId12"/>
    <p:sldId id="386" r:id="rId13"/>
    <p:sldId id="387" r:id="rId14"/>
    <p:sldId id="388" r:id="rId15"/>
    <p:sldId id="392" r:id="rId16"/>
    <p:sldId id="389" r:id="rId17"/>
    <p:sldId id="304" r:id="rId18"/>
    <p:sldId id="307" r:id="rId19"/>
    <p:sldId id="403" r:id="rId20"/>
    <p:sldId id="316" r:id="rId21"/>
    <p:sldId id="322" r:id="rId22"/>
    <p:sldId id="323" r:id="rId23"/>
    <p:sldId id="404" r:id="rId24"/>
    <p:sldId id="325" r:id="rId25"/>
    <p:sldId id="324" r:id="rId26"/>
    <p:sldId id="326" r:id="rId27"/>
    <p:sldId id="327" r:id="rId28"/>
    <p:sldId id="329" r:id="rId29"/>
    <p:sldId id="328" r:id="rId30"/>
    <p:sldId id="402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21" r:id="rId40"/>
    <p:sldId id="422" r:id="rId41"/>
    <p:sldId id="423" r:id="rId42"/>
    <p:sldId id="425" r:id="rId43"/>
    <p:sldId id="424" r:id="rId44"/>
    <p:sldId id="420" r:id="rId45"/>
    <p:sldId id="411" r:id="rId46"/>
    <p:sldId id="426" r:id="rId47"/>
    <p:sldId id="427" r:id="rId48"/>
    <p:sldId id="414" r:id="rId49"/>
    <p:sldId id="415" r:id="rId50"/>
    <p:sldId id="416" r:id="rId51"/>
    <p:sldId id="413" r:id="rId52"/>
    <p:sldId id="417" r:id="rId53"/>
    <p:sldId id="418" r:id="rId54"/>
    <p:sldId id="419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8" autoAdjust="0"/>
    <p:restoredTop sz="97239" autoAdjust="0"/>
  </p:normalViewPr>
  <p:slideViewPr>
    <p:cSldViewPr snapToGrid="0" snapToObjects="1">
      <p:cViewPr varScale="1">
        <p:scale>
          <a:sx n="93" d="100"/>
          <a:sy n="93" d="100"/>
        </p:scale>
        <p:origin x="-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EA329-CAC1-D148-B1AF-CF11567CEC2C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8E499-EFD9-0044-BD21-78C5DDDA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51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E2C9B-1441-2748-8921-E73D86795D17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68DF9-695B-B045-8B42-3D871E133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8E481-6AF5-3741-9328-1E9C66EAA9EA}" type="datetime1">
              <a:rPr lang="en-US" smtClean="0"/>
              <a:t>10/24/14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8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5D4E45-03AC-994E-B79F-5E98C07658A2}" type="datetime1">
              <a:rPr lang="en-US" smtClean="0"/>
              <a:t>10/24/14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0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61D8-3ED7-894F-ADDC-8B79DB2A65F2}" type="datetime1">
              <a:rPr lang="en-US" smtClean="0"/>
              <a:t>10/24/14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5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F51E3-555C-1649-977E-1BEFFE43D71F}" type="datetime1">
              <a:rPr lang="en-US" smtClean="0"/>
              <a:t>10/24/14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3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F7D1A4-556B-AA4E-80DC-CDD24AED6FD2}" type="datetime1">
              <a:rPr lang="en-US" smtClean="0"/>
              <a:t>10/24/14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8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CB56B-2D93-C74A-978C-C0FAD66A37C5}" type="datetime1">
              <a:rPr lang="en-US" smtClean="0"/>
              <a:t>10/24/14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1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127979-4B97-4B48-AB1E-6BA42D010A0E}" type="datetime1">
              <a:rPr lang="en-US" smtClean="0"/>
              <a:t>10/24/14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8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562161-DB00-A545-AC92-E6D5B0BC5BDB}" type="datetime1">
              <a:rPr lang="en-US" smtClean="0"/>
              <a:t>10/24/14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3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C7604-F7F6-4840-8D7F-BD0970E5BC43}" type="datetime1">
              <a:rPr lang="en-US" smtClean="0"/>
              <a:t>10/24/14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0A631B-29D2-EC4B-8257-44036BF84794}" type="datetime1">
              <a:rPr lang="en-US" smtClean="0"/>
              <a:t>10/24/14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1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A9CEE4-24A4-9447-9050-386E98A2EE0F}" type="datetime1">
              <a:rPr lang="en-US" smtClean="0"/>
              <a:t>10/24/14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0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35635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 i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1103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When Vulnerability Disclosure Gets Ugly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45000"/>
            <a:ext cx="6400800" cy="103857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Oct 10, 2014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logo-jager2-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08503"/>
            <a:ext cx="7620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7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44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3" y="260640"/>
            <a:ext cx="7304809" cy="150360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4-07-19 at 11.45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3" y="1913579"/>
            <a:ext cx="6438900" cy="13208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7" name="Picture 6" descr="Screen Shot 2014-07-19 at 11.45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3" y="3346450"/>
            <a:ext cx="6731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4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Infections at UC Santa Cruz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Screen Shot 2014-10-11 at 11.5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12" y="1761981"/>
            <a:ext cx="7840889" cy="436418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8962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55818"/>
            <a:ext cx="8229600" cy="2870345"/>
          </a:xfrm>
        </p:spPr>
        <p:txBody>
          <a:bodyPr/>
          <a:lstStyle/>
          <a:p>
            <a:r>
              <a:rPr lang="en-US" dirty="0" smtClean="0"/>
              <a:t>UCSC cleaned their server</a:t>
            </a:r>
          </a:p>
          <a:p>
            <a:r>
              <a:rPr lang="en-US" dirty="0" smtClean="0"/>
              <a:t>Re-infected a week later</a:t>
            </a:r>
          </a:p>
          <a:p>
            <a:r>
              <a:rPr lang="en-US" dirty="0" smtClean="0"/>
              <a:t>NEED ROOT CAUSE ANALYSIS</a:t>
            </a:r>
            <a:endParaRPr lang="en-US" dirty="0"/>
          </a:p>
        </p:txBody>
      </p:sp>
      <p:pic>
        <p:nvPicPr>
          <p:cNvPr id="4" name="Picture 3" descr="Screen Shot 2014-07-19 at 11.44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586"/>
            <a:ext cx="8523111" cy="245610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2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More Pharma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Dozens of other schools, businesses, foreign sites, etc.</a:t>
            </a:r>
          </a:p>
          <a:p>
            <a:r>
              <a:rPr lang="en-US" dirty="0" smtClean="0"/>
              <a:t>http</a:t>
            </a:r>
            <a:r>
              <a:rPr lang="en-US" dirty="0"/>
              <a:t>://samsclass.info/125/proj11/subtle-infect.htm#</a:t>
            </a:r>
            <a:r>
              <a:rPr lang="en-US" dirty="0" smtClean="0"/>
              <a:t>19more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6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3000422"/>
          </a:xfrm>
        </p:spPr>
        <p:txBody>
          <a:bodyPr/>
          <a:lstStyle/>
          <a:p>
            <a:r>
              <a:rPr lang="en-US" dirty="0" smtClean="0"/>
              <a:t>Exposed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8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27"/>
            <a:ext cx="8229600" cy="741362"/>
          </a:xfrm>
        </p:spPr>
        <p:txBody>
          <a:bodyPr/>
          <a:lstStyle/>
          <a:p>
            <a:r>
              <a:rPr lang="en-US" dirty="0" smtClean="0"/>
              <a:t>Exposed Error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0112"/>
            <a:ext cx="8229600" cy="5096052"/>
          </a:xfrm>
        </p:spPr>
        <p:txBody>
          <a:bodyPr/>
          <a:lstStyle/>
          <a:p>
            <a:r>
              <a:rPr lang="en-US" dirty="0" smtClean="0"/>
              <a:t>Can leak cookies</a:t>
            </a:r>
          </a:p>
          <a:p>
            <a:r>
              <a:rPr lang="en-US" dirty="0" smtClean="0"/>
              <a:t>Even when secured by HTTPS</a:t>
            </a:r>
            <a:endParaRPr lang="en-US" dirty="0"/>
          </a:p>
        </p:txBody>
      </p:sp>
      <p:pic>
        <p:nvPicPr>
          <p:cNvPr id="5" name="Picture 4" descr="Screen Shot 2014-10-11 at 9.51.1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3"/>
          <a:stretch/>
        </p:blipFill>
        <p:spPr>
          <a:xfrm>
            <a:off x="0" y="2502628"/>
            <a:ext cx="9144000" cy="362353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6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0"/>
            <a:ext cx="8229600" cy="1544413"/>
          </a:xfrm>
        </p:spPr>
        <p:txBody>
          <a:bodyPr/>
          <a:lstStyle/>
          <a:p>
            <a:r>
              <a:rPr lang="en-US" dirty="0" smtClean="0"/>
              <a:t>Google Dork for Exposed ELMAH Pages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Screen Shot 2014-10-11 at 11.4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8" y="1732416"/>
            <a:ext cx="7920182" cy="439374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40031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0"/>
            <a:ext cx="8229600" cy="938918"/>
          </a:xfrm>
        </p:spPr>
        <p:txBody>
          <a:bodyPr/>
          <a:lstStyle/>
          <a:p>
            <a:r>
              <a:rPr lang="en-US" dirty="0" smtClean="0"/>
              <a:t>Exposed Student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778"/>
            <a:ext cx="8229600" cy="51383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Screen Shot 2014-10-11 at 11.43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2" y="1989281"/>
            <a:ext cx="7912100" cy="2971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1474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12"/>
            <a:ext cx="8229600" cy="663221"/>
          </a:xfrm>
        </p:spPr>
        <p:txBody>
          <a:bodyPr/>
          <a:lstStyle/>
          <a:p>
            <a:r>
              <a:rPr lang="en-US" dirty="0" smtClean="0"/>
              <a:t>Exposed Password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25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1" y="1786979"/>
            <a:ext cx="7859889" cy="306387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Plaintext Login Pages at Colleges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5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0 at 4.5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1" y="1901428"/>
            <a:ext cx="5037667" cy="31170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3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Insecure Login Pages at 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8157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90 colleges notified in Dec, 2013</a:t>
            </a:r>
            <a:endParaRPr lang="en-US" dirty="0"/>
          </a:p>
        </p:txBody>
      </p:sp>
      <p:pic>
        <p:nvPicPr>
          <p:cNvPr id="4" name="Picture 3" descr="insecure-logins-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22" y="1615194"/>
            <a:ext cx="5418667" cy="422362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4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Cornell</a:t>
            </a:r>
          </a:p>
          <a:p>
            <a:r>
              <a:rPr lang="en-US" dirty="0" smtClean="0"/>
              <a:t>Johns Hopkins</a:t>
            </a:r>
          </a:p>
          <a:p>
            <a:r>
              <a:rPr lang="en-US" dirty="0" smtClean="0"/>
              <a:t>Stanford </a:t>
            </a:r>
          </a:p>
          <a:p>
            <a:r>
              <a:rPr lang="en-US" dirty="0" smtClean="0"/>
              <a:t>UC Berkeley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64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en-US" dirty="0"/>
              <a:t>months after notification:</a:t>
            </a:r>
          </a:p>
          <a:p>
            <a:r>
              <a:rPr lang="en-US" dirty="0"/>
              <a:t>16/57 plaintext login pages fixed or improved (28%)</a:t>
            </a:r>
          </a:p>
          <a:p>
            <a:r>
              <a:rPr lang="en-US" dirty="0"/>
              <a:t>8/33 mixed login pages fixed or improved (24%)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7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Problems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2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ActiveMQ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open-source middleware from Apache</a:t>
            </a:r>
          </a:p>
          <a:p>
            <a:r>
              <a:rPr lang="en-US" dirty="0" smtClean="0"/>
              <a:t>A Defcon talk said it was often insecure, so I looked on SHODAN to see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7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q1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" y="274638"/>
            <a:ext cx="7010400" cy="6238875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5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q3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10"/>
          <a:stretch/>
        </p:blipFill>
        <p:spPr>
          <a:xfrm>
            <a:off x="1035388" y="274638"/>
            <a:ext cx="7651412" cy="462844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8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Check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q4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5" r="15566" b="94331"/>
          <a:stretch/>
        </p:blipFill>
        <p:spPr>
          <a:xfrm>
            <a:off x="804333" y="1600200"/>
            <a:ext cx="7724166" cy="488243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amq4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41679" r="1835" b="36619"/>
          <a:stretch/>
        </p:blipFill>
        <p:spPr>
          <a:xfrm>
            <a:off x="478311" y="2455333"/>
            <a:ext cx="8208490" cy="153811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5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7.14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7" y="832690"/>
            <a:ext cx="7930444" cy="52934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70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7.1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19632"/>
            <a:ext cx="8367889" cy="40646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4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Obvious Security Problems</a:t>
            </a:r>
            <a:br>
              <a:rPr lang="en-US" dirty="0" smtClean="0"/>
            </a:br>
            <a:r>
              <a:rPr lang="en-US" dirty="0" smtClean="0"/>
              <a:t>Cold Calls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7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Wordpress Bots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08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726"/>
          </a:xfrm>
        </p:spPr>
        <p:txBody>
          <a:bodyPr/>
          <a:lstStyle/>
          <a:p>
            <a:r>
              <a:rPr lang="en-US" dirty="0" smtClean="0"/>
              <a:t>&gt;2000 WordPress 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18364"/>
            <a:ext cx="8229600" cy="1207799"/>
          </a:xfrm>
        </p:spPr>
        <p:txBody>
          <a:bodyPr/>
          <a:lstStyle/>
          <a:p>
            <a:r>
              <a:rPr lang="en-US" dirty="0" smtClean="0"/>
              <a:t>Thanks </a:t>
            </a:r>
            <a:r>
              <a:rPr lang="en-US" dirty="0"/>
              <a:t>to Steven Veldkamp </a:t>
            </a:r>
          </a:p>
        </p:txBody>
      </p:sp>
      <p:pic>
        <p:nvPicPr>
          <p:cNvPr id="4" name="Picture 3" descr="ddos-1413-lo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7" y="1823531"/>
            <a:ext cx="7831667" cy="309483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76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9180"/>
          </a:xfrm>
        </p:spPr>
        <p:txBody>
          <a:bodyPr/>
          <a:lstStyle/>
          <a:p>
            <a:r>
              <a:rPr lang="en-US" dirty="0" smtClean="0"/>
              <a:t>WordPress Has Known for 7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34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90977"/>
            <a:ext cx="8001000" cy="354752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2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3" y="274638"/>
            <a:ext cx="8255000" cy="584418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2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2"/>
          <a:stretch/>
        </p:blipFill>
        <p:spPr>
          <a:xfrm>
            <a:off x="112889" y="1417638"/>
            <a:ext cx="9144000" cy="30266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4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36"/>
            <a:ext cx="9144000" cy="45189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8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5"/>
          <a:stretch/>
        </p:blipFill>
        <p:spPr>
          <a:xfrm>
            <a:off x="211828" y="877454"/>
            <a:ext cx="8734616" cy="434622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1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0636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smtClean="0"/>
              <a:t>DNS Resolvers </a:t>
            </a:r>
            <a:r>
              <a:rPr lang="en-US" dirty="0"/>
              <a:t>at Colleges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7-19 at 11.3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2" y="1881005"/>
            <a:ext cx="7210778" cy="38643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88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Seven months after </a:t>
            </a:r>
            <a:r>
              <a:rPr lang="en-US" dirty="0" smtClean="0"/>
              <a:t>notification</a:t>
            </a:r>
            <a:endParaRPr lang="en-US" dirty="0"/>
          </a:p>
          <a:p>
            <a:r>
              <a:rPr lang="en-US" dirty="0" smtClean="0"/>
              <a:t>38</a:t>
            </a:r>
            <a:r>
              <a:rPr lang="en-US" dirty="0"/>
              <a:t>% decrease in open resolvers, from a total of 682 to </a:t>
            </a:r>
            <a:r>
              <a:rPr lang="en-US" dirty="0" smtClean="0"/>
              <a:t>421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70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image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8" y="721256"/>
            <a:ext cx="7279760" cy="438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Wordpress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Wall Street Journal</a:t>
            </a:r>
          </a:p>
          <a:p>
            <a:pPr lvl="1"/>
            <a:r>
              <a:rPr lang="en-US" dirty="0" smtClean="0"/>
              <a:t>Wordpress version from 2012</a:t>
            </a:r>
          </a:p>
          <a:p>
            <a:pPr lvl="1"/>
            <a:r>
              <a:rPr lang="en-US" dirty="0"/>
              <a:t>Ty Ryan </a:t>
            </a:r>
            <a:r>
              <a:rPr lang="en-US" dirty="0" smtClean="0"/>
              <a:t>Satterfield (@</a:t>
            </a:r>
            <a:r>
              <a:rPr lang="en-US" dirty="0" err="1" smtClean="0"/>
              <a:t>I_am_ryan_S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7" name="Picture 6" descr="Screen Shot 2014-10-11 at 11.53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4" y="3623541"/>
            <a:ext cx="8610600" cy="9271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5794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Screen Shot 2014-10-25 at 7.25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3" y="895350"/>
            <a:ext cx="7835900" cy="54610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300027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7" y="0"/>
            <a:ext cx="9016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937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3842"/>
            <a:ext cx="9144000" cy="33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97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After 4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4/19 colleges improved their rating </a:t>
            </a:r>
          </a:p>
          <a:p>
            <a:r>
              <a:rPr lang="en-US" dirty="0" smtClean="0"/>
              <a:t>3 emails returned (but one of them improved)</a:t>
            </a:r>
          </a:p>
          <a:p>
            <a:r>
              <a:rPr lang="en-US" dirty="0" smtClean="0"/>
              <a:t>4 responses, 2 hostile, 2 friendly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52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HIPAA Violation at LSU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4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FTP Server with Medical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HIPAA2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2" y="1801772"/>
            <a:ext cx="7781636" cy="455457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7086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notified them on June 17, 2014</a:t>
            </a:r>
          </a:p>
          <a:p>
            <a:r>
              <a:rPr lang="en-US" dirty="0" smtClean="0"/>
              <a:t>No reply, but server was down 4 hours later</a:t>
            </a:r>
          </a:p>
          <a:p>
            <a:r>
              <a:rPr lang="en-US" dirty="0" smtClean="0"/>
              <a:t>Then on Aug. 28...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334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Screen Shot 2014-10-25 at 10.34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0" y="1627089"/>
            <a:ext cx="8458200" cy="3873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891585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Poffenbarger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Screen Shot 2014-10-24 at 7.38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1" y="1696733"/>
            <a:ext cx="8650161" cy="465961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650859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Poffenbarger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 encourage you to promptly investigate after publicly denouncing any such behaviors, as I would not expect an institution to accept, endorse, or tolerate any such actions</a:t>
            </a:r>
            <a:r>
              <a:rPr lang="en-US" dirty="0" smtClean="0"/>
              <a:t>.</a:t>
            </a:r>
          </a:p>
          <a:p>
            <a:r>
              <a:rPr lang="en-US" dirty="0"/>
              <a:t> I would have to wonder how this would affect the moral judgment of your graduating students entering the workforce.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5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SQLi on Pastebin</a:t>
            </a:r>
            <a:endParaRPr lang="en-US" dirty="0"/>
          </a:p>
        </p:txBody>
      </p:sp>
      <p:pic>
        <p:nvPicPr>
          <p:cNvPr id="2" name="Picture 1" descr="Screen Shot 2014-10-11 at 7.13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45" y="1600200"/>
            <a:ext cx="6462889" cy="356382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4-10-11 at 7.11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5341246"/>
            <a:ext cx="8686800" cy="134779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8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conway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1" b="37290"/>
          <a:stretch/>
        </p:blipFill>
        <p:spPr>
          <a:xfrm>
            <a:off x="457201" y="1025531"/>
            <a:ext cx="8229599" cy="503704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380445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LSU Legal 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Screen Shot 2014-10-24 at 7.33.4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7"/>
          <a:stretch/>
        </p:blipFill>
        <p:spPr>
          <a:xfrm>
            <a:off x="122899" y="1754644"/>
            <a:ext cx="8794080" cy="364231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855693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Protested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To the reporter</a:t>
            </a:r>
          </a:p>
          <a:p>
            <a:pPr lvl="1"/>
            <a:r>
              <a:rPr lang="en-US" dirty="0" smtClean="0"/>
              <a:t>To the CEO of his newspaper</a:t>
            </a:r>
          </a:p>
          <a:p>
            <a:pPr lvl="1"/>
            <a:r>
              <a:rPr lang="en-US" dirty="0" smtClean="0"/>
              <a:t>To the Feds, against LSU, for HIPAA whistleblower retaliation</a:t>
            </a:r>
          </a:p>
          <a:p>
            <a:r>
              <a:rPr lang="en-US" dirty="0" smtClean="0"/>
              <a:t>After a few days, it was clear that none of this was going to do any good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220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Believed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My actions were 100% lawful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Newspapers can't just publish complete lies and get away with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enjoyed HIPAA whistleblower protection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I'm in real trouble now, time to call a lawyer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48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2: Alex </a:t>
            </a:r>
            <a:r>
              <a:rPr lang="en-US" dirty="0" err="1" smtClean="0"/>
              <a:t>Muentz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3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Websmart</a:t>
            </a:r>
            <a:r>
              <a:rPr lang="en-US" dirty="0"/>
              <a:t>, Inc. and 100,000 Vulnerable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websmart-1015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4" y="1725247"/>
            <a:ext cx="7409764" cy="463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304"/>
            <a:ext cx="8229600" cy="3739331"/>
          </a:xfrm>
        </p:spPr>
        <p:txBody>
          <a:bodyPr/>
          <a:lstStyle/>
          <a:p>
            <a:r>
              <a:rPr lang="en-US" dirty="0" err="1" smtClean="0"/>
              <a:t>Pharma</a:t>
            </a:r>
            <a:r>
              <a:rPr lang="en-US" dirty="0" smtClean="0"/>
              <a:t> Infections at Colleges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1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7" name="Picture 6" descr="Screen Shot 2014-10-11 at 11.5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53531"/>
            <a:ext cx="8243454" cy="458824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63854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544"/>
          </a:xfrm>
        </p:spPr>
        <p:txBody>
          <a:bodyPr/>
          <a:lstStyle/>
          <a:p>
            <a:r>
              <a:rPr lang="en-US" dirty="0" smtClean="0"/>
              <a:t>19 Colleges Infected with Pharma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6272"/>
            <a:ext cx="8229600" cy="3389891"/>
          </a:xfrm>
        </p:spPr>
        <p:txBody>
          <a:bodyPr/>
          <a:lstStyle/>
          <a:p>
            <a:r>
              <a:rPr lang="en-US" dirty="0" smtClean="0"/>
              <a:t>5 Fixed within a few weeks</a:t>
            </a:r>
          </a:p>
          <a:p>
            <a:r>
              <a:rPr lang="en-US" dirty="0" smtClean="0"/>
              <a:t>7 Fixed within 8 months</a:t>
            </a:r>
          </a:p>
          <a:p>
            <a:r>
              <a:rPr lang="en-US" dirty="0" smtClean="0"/>
              <a:t>7 Still Infected on 7-19-14</a:t>
            </a:r>
          </a:p>
          <a:p>
            <a:r>
              <a:rPr lang="en-US" sz="2400" dirty="0"/>
              <a:t>http://samsclass.info/125/proj11/subtle-infect.htm#</a:t>
            </a:r>
            <a:r>
              <a:rPr lang="en-US" sz="2400" dirty="0" smtClean="0"/>
              <a:t>19more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7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979</Words>
  <Application>Microsoft Macintosh PowerPoint</Application>
  <PresentationFormat>On-screen Show (4:3)</PresentationFormat>
  <Paragraphs>135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When Vulnerability Disclosure Gets Ugly</vt:lpstr>
      <vt:lpstr>PowerPoint Presentation</vt:lpstr>
      <vt:lpstr>Obvious Security Problems Cold Calls</vt:lpstr>
      <vt:lpstr>Old Wordpress Version</vt:lpstr>
      <vt:lpstr>SQLi on Pastebin</vt:lpstr>
      <vt:lpstr>Websmart, Inc. and 100,000 Vulnerable Websites</vt:lpstr>
      <vt:lpstr>Pharma Infections at Colleges</vt:lpstr>
      <vt:lpstr>PowerPoint Presentation</vt:lpstr>
      <vt:lpstr>19 Colleges Infected with Pharma</vt:lpstr>
      <vt:lpstr>PowerPoint Presentation</vt:lpstr>
      <vt:lpstr>Infections at UC Santa Cruz</vt:lpstr>
      <vt:lpstr>PowerPoint Presentation</vt:lpstr>
      <vt:lpstr>Many More Pharma Infections</vt:lpstr>
      <vt:lpstr>Exposed Data</vt:lpstr>
      <vt:lpstr>Exposed Error Logs</vt:lpstr>
      <vt:lpstr>Google Dork for Exposed ELMAH Pages</vt:lpstr>
      <vt:lpstr>Exposed Student Data</vt:lpstr>
      <vt:lpstr>Exposed Password Hash</vt:lpstr>
      <vt:lpstr>Plaintext Login Pages at Colleges</vt:lpstr>
      <vt:lpstr>Insecure Login Pages at Colleges</vt:lpstr>
      <vt:lpstr>Big Names</vt:lpstr>
      <vt:lpstr>Results</vt:lpstr>
      <vt:lpstr>Other Problems</vt:lpstr>
      <vt:lpstr>ActiveMQ</vt:lpstr>
      <vt:lpstr>PowerPoint Presentation</vt:lpstr>
      <vt:lpstr>PowerPoint Presentation</vt:lpstr>
      <vt:lpstr>Real Check Data?</vt:lpstr>
      <vt:lpstr>PowerPoint Presentation</vt:lpstr>
      <vt:lpstr>PowerPoint Presentation</vt:lpstr>
      <vt:lpstr>Wordpress Bots</vt:lpstr>
      <vt:lpstr>&gt;2000 WordPress Bots</vt:lpstr>
      <vt:lpstr>WordPress Has Known for 7 Years</vt:lpstr>
      <vt:lpstr>PowerPoint Presentation</vt:lpstr>
      <vt:lpstr>PowerPoint Presentation</vt:lpstr>
      <vt:lpstr>PowerPoint Presentation</vt:lpstr>
      <vt:lpstr>PowerPoint Presentation</vt:lpstr>
      <vt:lpstr>Open DNS Resolvers at Colleges</vt:lpstr>
      <vt:lpstr>Results</vt:lpstr>
      <vt:lpstr>PowerPoint Presentation</vt:lpstr>
      <vt:lpstr>PowerPoint Presentation</vt:lpstr>
      <vt:lpstr>PowerPoint Presentation</vt:lpstr>
      <vt:lpstr>PowerPoint Presentation</vt:lpstr>
      <vt:lpstr>Results After 4 Days</vt:lpstr>
      <vt:lpstr>HIPAA Violation at LSU</vt:lpstr>
      <vt:lpstr>Open FTP Server with Medical Data</vt:lpstr>
      <vt:lpstr>Reaction</vt:lpstr>
      <vt:lpstr>Reaction</vt:lpstr>
      <vt:lpstr>John Poffenbarger</vt:lpstr>
      <vt:lpstr>John Poffenbarger</vt:lpstr>
      <vt:lpstr>PowerPoint Presentation</vt:lpstr>
      <vt:lpstr>LSU Legal Notice</vt:lpstr>
      <vt:lpstr>I Protested</vt:lpstr>
      <vt:lpstr>I Believed</vt:lpstr>
      <vt:lpstr>Part 2: Alex Muentz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Whitehat Vigilante</dc:title>
  <dc:creator>Sam Bowne</dc:creator>
  <cp:lastModifiedBy>Sam Bowne</cp:lastModifiedBy>
  <cp:revision>231</cp:revision>
  <dcterms:created xsi:type="dcterms:W3CDTF">2011-12-08T14:06:53Z</dcterms:created>
  <dcterms:modified xsi:type="dcterms:W3CDTF">2014-10-25T14:43:37Z</dcterms:modified>
</cp:coreProperties>
</file>