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89" r:id="rId3"/>
    <p:sldId id="353" r:id="rId4"/>
    <p:sldId id="340" r:id="rId5"/>
    <p:sldId id="341" r:id="rId6"/>
    <p:sldId id="345" r:id="rId7"/>
    <p:sldId id="324" r:id="rId8"/>
    <p:sldId id="33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8" r:id="rId18"/>
    <p:sldId id="339" r:id="rId19"/>
    <p:sldId id="335" r:id="rId20"/>
    <p:sldId id="336" r:id="rId21"/>
    <p:sldId id="337" r:id="rId22"/>
    <p:sldId id="333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CE12"/>
    <a:srgbClr val="21E60D"/>
    <a:srgbClr val="2EF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10" autoAdjust="0"/>
    <p:restoredTop sz="97868" autoAdjust="0"/>
  </p:normalViewPr>
  <p:slideViewPr>
    <p:cSldViewPr snapToGrid="0" snapToObjects="1">
      <p:cViewPr varScale="1">
        <p:scale>
          <a:sx n="85" d="100"/>
          <a:sy n="85" d="100"/>
        </p:scale>
        <p:origin x="-96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9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11/11/13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7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11/11/13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2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11/11/13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1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11/11/13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11/11/13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11/11/13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2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11/11/13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3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11/11/13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0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11/11/13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6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11/11/13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4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11/11/13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0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3B9E1-7A87-5A43-B301-2F6A43B3B5A7}" type="datetimeFigureOut">
              <a:rPr lang="en-US" smtClean="0"/>
              <a:t>11/11/13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7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595" y="296333"/>
            <a:ext cx="8302485" cy="3731761"/>
          </a:xfrm>
        </p:spPr>
        <p:txBody>
          <a:bodyPr>
            <a:normAutofit/>
          </a:bodyPr>
          <a:lstStyle/>
          <a:p>
            <a:r>
              <a:rPr lang="en-US" dirty="0" smtClean="0"/>
              <a:t>IPv6 </a:t>
            </a:r>
            <a:r>
              <a:rPr lang="en-US" dirty="0" smtClean="0"/>
              <a:t>RA DoS </a:t>
            </a:r>
            <a:r>
              <a:rPr lang="en-US" dirty="0"/>
              <a:t>Attacks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Sam Bowne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8944" y="4957232"/>
            <a:ext cx="3200400" cy="1363133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gogoNET</a:t>
            </a:r>
            <a:r>
              <a:rPr lang="en-US" dirty="0" smtClean="0">
                <a:solidFill>
                  <a:schemeClr val="tx1"/>
                </a:solidFill>
              </a:rPr>
              <a:t> Live 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Nov 13, 2013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3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IPv6: Router Advertisements</a:t>
            </a:r>
          </a:p>
        </p:txBody>
      </p:sp>
      <p:sp>
        <p:nvSpPr>
          <p:cNvPr id="828440" name="Rectangle 2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PUSH process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  <a:cs typeface="+mn-cs"/>
              </a:rPr>
              <a:t>Router announces its presence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  <a:cs typeface="+mn-cs"/>
              </a:rPr>
              <a:t>Every client on the LAN creates an address and joins the network</a:t>
            </a:r>
          </a:p>
        </p:txBody>
      </p:sp>
      <p:sp>
        <p:nvSpPr>
          <p:cNvPr id="828427" name="Text Box 11"/>
          <p:cNvSpPr txBox="1">
            <a:spLocks noChangeArrowheads="1"/>
          </p:cNvSpPr>
          <p:nvPr/>
        </p:nvSpPr>
        <p:spPr bwMode="auto">
          <a:xfrm>
            <a:off x="1143000" y="5486400"/>
            <a:ext cx="32004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Host</a:t>
            </a:r>
            <a:br>
              <a:rPr lang="en-US" sz="2000" dirty="0">
                <a:ea typeface="+mn-ea"/>
              </a:rPr>
            </a:br>
            <a:endParaRPr lang="en-US" sz="2000" dirty="0">
              <a:ea typeface="+mn-ea"/>
            </a:endParaRPr>
          </a:p>
        </p:txBody>
      </p:sp>
      <p:pic>
        <p:nvPicPr>
          <p:cNvPr id="60420" name="Picture 6" descr="MCj043163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10" descr="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3333" r="9334" b="14667"/>
          <a:stretch>
            <a:fillRect/>
          </a:stretch>
        </p:blipFill>
        <p:spPr bwMode="auto">
          <a:xfrm>
            <a:off x="5029200" y="3429000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8429" name="Line 13"/>
          <p:cNvSpPr>
            <a:spLocks noChangeShapeType="1"/>
          </p:cNvSpPr>
          <p:nvPr/>
        </p:nvSpPr>
        <p:spPr bwMode="auto">
          <a:xfrm flipH="1" flipV="1">
            <a:off x="2489200" y="4876800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Garamond" pitchFamily="18" charset="0"/>
              <a:ea typeface="+mn-ea"/>
            </a:endParaRPr>
          </a:p>
        </p:txBody>
      </p:sp>
      <p:sp>
        <p:nvSpPr>
          <p:cNvPr id="828436" name="Text Box 20"/>
          <p:cNvSpPr txBox="1">
            <a:spLocks noChangeArrowheads="1"/>
          </p:cNvSpPr>
          <p:nvPr/>
        </p:nvSpPr>
        <p:spPr bwMode="auto">
          <a:xfrm>
            <a:off x="5334000" y="5502275"/>
            <a:ext cx="16002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Router</a:t>
            </a:r>
            <a:br>
              <a:rPr lang="en-US" sz="2000" dirty="0">
                <a:ea typeface="+mn-ea"/>
              </a:rPr>
            </a:br>
            <a:endParaRPr lang="en-US" sz="2000" dirty="0">
              <a:ea typeface="+mn-ea"/>
            </a:endParaRPr>
          </a:p>
        </p:txBody>
      </p:sp>
      <p:sp>
        <p:nvSpPr>
          <p:cNvPr id="828441" name="Line 25"/>
          <p:cNvSpPr>
            <a:spLocks noChangeShapeType="1"/>
          </p:cNvSpPr>
          <p:nvPr/>
        </p:nvSpPr>
        <p:spPr bwMode="auto">
          <a:xfrm flipV="1">
            <a:off x="2489200" y="4572000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Garamond" pitchFamily="18" charset="0"/>
              <a:ea typeface="+mn-ea"/>
            </a:endParaRPr>
          </a:p>
        </p:txBody>
      </p:sp>
      <p:sp>
        <p:nvSpPr>
          <p:cNvPr id="828442" name="Text Box 26"/>
          <p:cNvSpPr txBox="1">
            <a:spLocks noChangeArrowheads="1"/>
          </p:cNvSpPr>
          <p:nvPr/>
        </p:nvSpPr>
        <p:spPr bwMode="auto">
          <a:xfrm>
            <a:off x="2667000" y="4130675"/>
            <a:ext cx="2743200" cy="400050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JOIN MY NETWORK</a:t>
            </a:r>
          </a:p>
        </p:txBody>
      </p:sp>
      <p:sp>
        <p:nvSpPr>
          <p:cNvPr id="828443" name="Text Box 27"/>
          <p:cNvSpPr txBox="1">
            <a:spLocks noChangeArrowheads="1"/>
          </p:cNvSpPr>
          <p:nvPr/>
        </p:nvSpPr>
        <p:spPr bwMode="auto">
          <a:xfrm>
            <a:off x="3048000" y="4876800"/>
            <a:ext cx="1752600" cy="3968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Yes, SIR</a:t>
            </a:r>
          </a:p>
        </p:txBody>
      </p:sp>
    </p:spTree>
    <p:extLst>
      <p:ext uri="{BB962C8B-B14F-4D97-AF65-F5344CB8AC3E}">
        <p14:creationId xmlns:p14="http://schemas.microsoft.com/office/powerpoint/2010/main" val="27799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Router Advertisement Packet</a:t>
            </a:r>
          </a:p>
        </p:txBody>
      </p:sp>
      <p:pic>
        <p:nvPicPr>
          <p:cNvPr id="6144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2" r="929"/>
          <a:stretch>
            <a:fillRect/>
          </a:stretch>
        </p:blipFill>
        <p:spPr>
          <a:xfrm>
            <a:off x="1066800" y="1752600"/>
            <a:ext cx="6353175" cy="4373563"/>
          </a:xfrm>
        </p:spPr>
      </p:pic>
    </p:spTree>
    <p:extLst>
      <p:ext uri="{BB962C8B-B14F-4D97-AF65-F5344CB8AC3E}">
        <p14:creationId xmlns:p14="http://schemas.microsoft.com/office/powerpoint/2010/main" val="355673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RA </a:t>
            </a:r>
            <a:r>
              <a:rPr lang="en-US" dirty="0" smtClean="0">
                <a:latin typeface="Calibri" charset="0"/>
              </a:rPr>
              <a:t>Flood (from 2011)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flood_router6</a:t>
            </a:r>
            <a:endParaRPr lang="en-US" dirty="0">
              <a:latin typeface="Calibri" charset="0"/>
            </a:endParaRPr>
          </a:p>
        </p:txBody>
      </p:sp>
      <p:pic>
        <p:nvPicPr>
          <p:cNvPr id="6246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r="4840"/>
          <a:stretch>
            <a:fillRect/>
          </a:stretch>
        </p:blipFill>
        <p:spPr>
          <a:xfrm>
            <a:off x="990600" y="2484437"/>
            <a:ext cx="6508750" cy="4373563"/>
          </a:xfrm>
        </p:spPr>
      </p:pic>
    </p:spTree>
    <p:extLst>
      <p:ext uri="{BB962C8B-B14F-4D97-AF65-F5344CB8AC3E}">
        <p14:creationId xmlns:p14="http://schemas.microsoft.com/office/powerpoint/2010/main" val="21042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flood_router6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Drives Windows to 100% CPU</a:t>
            </a:r>
          </a:p>
          <a:p>
            <a:r>
              <a:rPr lang="en-US" dirty="0" smtClean="0"/>
              <a:t>Also affects FreeBSD</a:t>
            </a:r>
          </a:p>
          <a:p>
            <a:r>
              <a:rPr lang="en-US" dirty="0" smtClean="0"/>
              <a:t>No effect on Mac OS X or Ubuntu Linux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0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571875"/>
            <a:ext cx="7772400" cy="1470025"/>
          </a:xfrm>
        </p:spPr>
        <p:txBody>
          <a:bodyPr/>
          <a:lstStyle/>
          <a:p>
            <a:r>
              <a:rPr lang="en-US" dirty="0" smtClean="0"/>
              <a:t>The New RA Flood</a:t>
            </a:r>
            <a:endParaRPr lang="en-US" dirty="0"/>
          </a:p>
        </p:txBody>
      </p:sp>
      <p:pic>
        <p:nvPicPr>
          <p:cNvPr id="3" name="Picture 2" descr="1206570472506012656johnny_automatic_cannon_2.svg.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58" y="1426493"/>
            <a:ext cx="3758693" cy="186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4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IS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RA now contains</a:t>
            </a:r>
          </a:p>
          <a:p>
            <a:pPr lvl="1"/>
            <a:r>
              <a:rPr lang="en-US" dirty="0"/>
              <a:t>17 Route Information sections</a:t>
            </a:r>
          </a:p>
          <a:p>
            <a:pPr lvl="1"/>
            <a:r>
              <a:rPr lang="en-US" dirty="0"/>
              <a:t>18 Prefix Information sections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RA2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8" r="26883"/>
          <a:stretch/>
        </p:blipFill>
        <p:spPr>
          <a:xfrm>
            <a:off x="457200" y="1600200"/>
            <a:ext cx="8232599" cy="421922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75786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Does Not Work 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flood, you must send some normal RA packets</a:t>
            </a:r>
          </a:p>
          <a:p>
            <a:r>
              <a:rPr lang="en-US" dirty="0" smtClean="0"/>
              <a:t>This puts Windows into a vulnerable state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41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Perform this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best results, use a gigabit Ethernet NIC on attacker and a gigabit switch</a:t>
            </a:r>
          </a:p>
          <a:p>
            <a:r>
              <a:rPr lang="en-US" dirty="0" smtClean="0"/>
              <a:t>Use thc-ipv6 2.3 on Kali</a:t>
            </a:r>
          </a:p>
          <a:p>
            <a:r>
              <a:rPr lang="en-US" dirty="0" smtClean="0"/>
              <a:t>Two Terminal windows: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./fake_router6 eth1 a::/64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./flood_router26 eth1</a:t>
            </a:r>
          </a:p>
          <a:p>
            <a:r>
              <a:rPr lang="en-US" dirty="0"/>
              <a:t>Windows dies within 30 seconds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88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New RA Flood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Win 8 &amp; Server 2012 die (BSOD)</a:t>
            </a:r>
          </a:p>
          <a:p>
            <a:r>
              <a:rPr lang="en-US" dirty="0" smtClean="0"/>
              <a:t>Microsoft Surface RT dies (BSOD)</a:t>
            </a:r>
          </a:p>
          <a:p>
            <a:r>
              <a:rPr lang="en-US" dirty="0" smtClean="0"/>
              <a:t>Mac OS X dies </a:t>
            </a:r>
          </a:p>
          <a:p>
            <a:r>
              <a:rPr lang="en-US" dirty="0" smtClean="0"/>
              <a:t>Win 7 &amp; Server 2008 R2, with the "IPv6 Readiness Update" freeze during attack</a:t>
            </a:r>
          </a:p>
          <a:p>
            <a:r>
              <a:rPr lang="en-US" dirty="0" smtClean="0"/>
              <a:t>iPad 3 slows and sometimes crashes</a:t>
            </a:r>
          </a:p>
          <a:p>
            <a:r>
              <a:rPr lang="en-US" dirty="0" smtClean="0"/>
              <a:t>Android phone slows and sometimes crashes</a:t>
            </a:r>
          </a:p>
          <a:p>
            <a:r>
              <a:rPr lang="en-US" dirty="0" smtClean="0"/>
              <a:t>Ubuntu Linux suffers no harm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9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3-08-01 at 2.52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8"/>
          <a:stretch/>
        </p:blipFill>
        <p:spPr>
          <a:xfrm>
            <a:off x="1297264" y="2323776"/>
            <a:ext cx="6035691" cy="256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2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and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3-08-01 at 3.26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20" y="1600200"/>
            <a:ext cx="5047379" cy="501685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04678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41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Disable IPv6</a:t>
            </a:r>
          </a:p>
          <a:p>
            <a:r>
              <a:rPr lang="en-US" dirty="0" smtClean="0"/>
              <a:t>Turn off Router Discovery with netsh</a:t>
            </a:r>
          </a:p>
          <a:p>
            <a:r>
              <a:rPr lang="en-US" dirty="0" smtClean="0"/>
              <a:t>Use a firewall to block rogue RAs</a:t>
            </a:r>
          </a:p>
          <a:p>
            <a:r>
              <a:rPr lang="en-US" dirty="0" smtClean="0"/>
              <a:t>Get a switch with RA Guard</a:t>
            </a:r>
          </a:p>
          <a:p>
            <a:r>
              <a:rPr lang="en-US" dirty="0" smtClean="0"/>
              <a:t>Microsoft's "IPv6 Readiness Update" provides some protection for Win 7 &amp; Server 2008 R2</a:t>
            </a:r>
          </a:p>
          <a:p>
            <a:pPr lvl="1"/>
            <a:r>
              <a:rPr lang="en-US" dirty="0"/>
              <a:t>Released Nov. 13, 2012</a:t>
            </a:r>
          </a:p>
          <a:p>
            <a:pPr lvl="1"/>
            <a:r>
              <a:rPr lang="en-US" dirty="0"/>
              <a:t>KB 2750841</a:t>
            </a:r>
          </a:p>
          <a:p>
            <a:pPr lvl="1"/>
            <a:r>
              <a:rPr lang="en-US" b="1" i="1" dirty="0" smtClean="0"/>
              <a:t>But NOT for Win 8 or Server 2012!!</a:t>
            </a:r>
          </a:p>
        </p:txBody>
      </p:sp>
    </p:spTree>
    <p:extLst>
      <p:ext uri="{BB962C8B-B14F-4D97-AF65-F5344CB8AC3E}">
        <p14:creationId xmlns:p14="http://schemas.microsoft.com/office/powerpoint/2010/main" val="3000617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6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Slides, instructions for the attacks, and more at </a:t>
            </a:r>
          </a:p>
          <a:p>
            <a:r>
              <a:rPr lang="en-US" dirty="0" smtClean="0"/>
              <a:t>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07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Speculations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62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Devices so Vulnerable?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tgear-FVS318N-fai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8"/>
          <a:stretch/>
        </p:blipFill>
        <p:spPr>
          <a:xfrm>
            <a:off x="273384" y="1417638"/>
            <a:ext cx="8722659" cy="54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64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1 at 1.5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059"/>
            <a:ext cx="9144000" cy="595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9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073"/>
            <a:ext cx="8229600" cy="889575"/>
          </a:xfrm>
        </p:spPr>
        <p:txBody>
          <a:bodyPr/>
          <a:lstStyle/>
          <a:p>
            <a:r>
              <a:rPr lang="en-US" dirty="0" smtClean="0"/>
              <a:t>Microsoft, 2005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11-11 at 1.57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77" y="1252073"/>
            <a:ext cx="6110898" cy="259457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3-11-11 at 1.57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64" y="3932948"/>
            <a:ext cx="6073911" cy="268441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881421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Microsoft, 2004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1 at 2.0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84" y="1723490"/>
            <a:ext cx="7474819" cy="196834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3-11-11 at 2.01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84" y="3917607"/>
            <a:ext cx="7474819" cy="210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93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5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IPv4 Exhaustion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09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 </a:t>
            </a:r>
            <a:r>
              <a:rPr lang="en-US" dirty="0" err="1" smtClean="0"/>
              <a:t>Hause</a:t>
            </a:r>
            <a:r>
              <a:rPr lang="en-US" dirty="0" smtClean="0"/>
              <a:t> informed them of the original RA flood </a:t>
            </a:r>
            <a:r>
              <a:rPr lang="en-US" dirty="0" err="1" smtClean="0"/>
              <a:t>vuln</a:t>
            </a:r>
            <a:r>
              <a:rPr lang="en-US" dirty="0" smtClean="0"/>
              <a:t> on July 10, 2010</a:t>
            </a:r>
          </a:p>
          <a:p>
            <a:r>
              <a:rPr lang="en-US" dirty="0" smtClean="0"/>
              <a:t>In March, 2011, I also warned Microsoft</a:t>
            </a:r>
          </a:p>
          <a:p>
            <a:endParaRPr lang="en-US" dirty="0"/>
          </a:p>
        </p:txBody>
      </p:sp>
      <p:pic>
        <p:nvPicPr>
          <p:cNvPr id="4" name="Picture 3" descr="Screen Shot 2013-11-11 at 3.19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6" y="3316940"/>
            <a:ext cx="7829581" cy="343647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327038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IPv6 Readiness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38706"/>
            <a:ext cx="8229600" cy="1987457"/>
          </a:xfrm>
        </p:spPr>
        <p:txBody>
          <a:bodyPr/>
          <a:lstStyle/>
          <a:p>
            <a:r>
              <a:rPr lang="en-US" dirty="0" smtClean="0"/>
              <a:t>Released in Nov., 2012</a:t>
            </a:r>
            <a:endParaRPr lang="en-US" dirty="0"/>
          </a:p>
        </p:txBody>
      </p:sp>
      <p:pic>
        <p:nvPicPr>
          <p:cNvPr id="4" name="Picture 3" descr="Screen Shot 2013-11-11 at 3.2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4" y="1600200"/>
            <a:ext cx="7694706" cy="20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36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Windows 7</a:t>
            </a:r>
            <a:br>
              <a:rPr lang="en-US" dirty="0" smtClean="0"/>
            </a:br>
            <a:r>
              <a:rPr lang="en-US" dirty="0" smtClean="0"/>
              <a:t>Without the IPv6 Readiness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7bad-b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5" y="2305206"/>
            <a:ext cx="8187765" cy="382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42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Windows 7</a:t>
            </a:r>
            <a:br>
              <a:rPr lang="en-US" dirty="0" smtClean="0"/>
            </a:br>
            <a:r>
              <a:rPr lang="en-US" dirty="0" smtClean="0"/>
              <a:t>With the IPv6 Readiness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w7-flood2-survi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7058"/>
            <a:ext cx="8169657" cy="436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53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Limitations of the IPv6 Readiness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eliminate the DoS</a:t>
            </a:r>
          </a:p>
          <a:p>
            <a:r>
              <a:rPr lang="en-US" dirty="0" smtClean="0"/>
              <a:t>Windows 7 freezes during the attack, but recovers quickly when it stops</a:t>
            </a:r>
          </a:p>
          <a:p>
            <a:r>
              <a:rPr lang="en-US" dirty="0" smtClean="0"/>
              <a:t>Only available for Win 7 and Server 2008 R2</a:t>
            </a:r>
          </a:p>
          <a:p>
            <a:r>
              <a:rPr lang="en-US" dirty="0" smtClean="0"/>
              <a:t>Windows Server 2012 and Windows 8 are vulnerable to flood_router26 when preceded by a few normal 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4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FreeBSD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Feb 5, 2011: Marc </a:t>
            </a:r>
            <a:r>
              <a:rPr lang="en-US" dirty="0" err="1" smtClean="0"/>
              <a:t>Hause</a:t>
            </a:r>
            <a:r>
              <a:rPr lang="en-US" dirty="0" smtClean="0"/>
              <a:t> warned them of the original RA vulnerability</a:t>
            </a:r>
          </a:p>
          <a:p>
            <a:r>
              <a:rPr lang="en-US" dirty="0" smtClean="0"/>
              <a:t>I filed a bug report in May, 2011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3-11-11 at 3.31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1238"/>
            <a:ext cx="6723529" cy="292492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3-11-11 at 3.33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35" y="5497339"/>
            <a:ext cx="5647765" cy="12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0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Possibly Patched in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3-11-11 at 3.33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82" y="1714500"/>
            <a:ext cx="5994400" cy="4889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21729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5078"/>
          </a:xfrm>
        </p:spPr>
        <p:txBody>
          <a:bodyPr/>
          <a:lstStyle/>
          <a:p>
            <a:r>
              <a:rPr lang="en-US" dirty="0" smtClean="0"/>
              <a:t>IPv4 Exhaustion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lot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9716"/>
            <a:ext cx="7776369" cy="552986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3365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Year Left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5-01 at 4.5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8" y="1600200"/>
            <a:ext cx="8666267" cy="414668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199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Exhaustion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5-01 at 5.2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1696"/>
            <a:ext cx="8427622" cy="263093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55245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600" dirty="0">
                <a:latin typeface="Calibri" charset="0"/>
              </a:rPr>
              <a:t>Link-Local DoS</a:t>
            </a:r>
          </a:p>
        </p:txBody>
      </p:sp>
      <p:sp>
        <p:nvSpPr>
          <p:cNvPr id="5837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rgbClr val="000000"/>
                </a:solidFill>
                <a:latin typeface="Calibri" charset="0"/>
              </a:rPr>
              <a:t>IPv6 Router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66306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/>
          <a:lstStyle/>
          <a:p>
            <a:r>
              <a:rPr lang="en-US" dirty="0" smtClean="0"/>
              <a:t>Old Attack (from 2011)</a:t>
            </a:r>
            <a:endParaRPr lang="en-US" dirty="0"/>
          </a:p>
        </p:txBody>
      </p:sp>
      <p:pic>
        <p:nvPicPr>
          <p:cNvPr id="5" name="Picture 4" descr="1194989450326225818blue_gun_alex_fernandez_01.svg.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36" y="1264342"/>
            <a:ext cx="2389695" cy="160109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0268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IPv4: DHCP</a:t>
            </a:r>
          </a:p>
        </p:txBody>
      </p:sp>
      <p:sp>
        <p:nvSpPr>
          <p:cNvPr id="828440" name="Rectangle 24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2286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PULL process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  <a:cs typeface="+mn-cs"/>
              </a:rPr>
              <a:t>Client requests an IP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  <a:cs typeface="+mn-cs"/>
              </a:rPr>
              <a:t>Router provides one</a:t>
            </a:r>
          </a:p>
        </p:txBody>
      </p:sp>
      <p:sp>
        <p:nvSpPr>
          <p:cNvPr id="828427" name="Text Box 11"/>
          <p:cNvSpPr txBox="1">
            <a:spLocks noChangeArrowheads="1"/>
          </p:cNvSpPr>
          <p:nvPr/>
        </p:nvSpPr>
        <p:spPr bwMode="auto">
          <a:xfrm>
            <a:off x="1143000" y="5486400"/>
            <a:ext cx="32004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Host</a:t>
            </a:r>
            <a:br>
              <a:rPr lang="en-US" sz="2000" dirty="0">
                <a:ea typeface="+mn-ea"/>
              </a:rPr>
            </a:br>
            <a:endParaRPr lang="en-US" sz="2000" dirty="0">
              <a:ea typeface="+mn-ea"/>
            </a:endParaRPr>
          </a:p>
        </p:txBody>
      </p:sp>
      <p:pic>
        <p:nvPicPr>
          <p:cNvPr id="59396" name="Picture 6" descr="MCj043163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0" descr="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3333" r="9334" b="14667"/>
          <a:stretch>
            <a:fillRect/>
          </a:stretch>
        </p:blipFill>
        <p:spPr bwMode="auto">
          <a:xfrm>
            <a:off x="5029200" y="3429000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8429" name="Line 13"/>
          <p:cNvSpPr>
            <a:spLocks noChangeShapeType="1"/>
          </p:cNvSpPr>
          <p:nvPr/>
        </p:nvSpPr>
        <p:spPr bwMode="auto">
          <a:xfrm flipH="1" flipV="1">
            <a:off x="2489200" y="4587875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Garamond" pitchFamily="18" charset="0"/>
              <a:ea typeface="+mn-ea"/>
            </a:endParaRPr>
          </a:p>
        </p:txBody>
      </p:sp>
      <p:sp>
        <p:nvSpPr>
          <p:cNvPr id="828436" name="Text Box 20"/>
          <p:cNvSpPr txBox="1">
            <a:spLocks noChangeArrowheads="1"/>
          </p:cNvSpPr>
          <p:nvPr/>
        </p:nvSpPr>
        <p:spPr bwMode="auto">
          <a:xfrm>
            <a:off x="5334000" y="5502275"/>
            <a:ext cx="16002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Router</a:t>
            </a:r>
            <a:br>
              <a:rPr lang="en-US" sz="2000" dirty="0">
                <a:ea typeface="+mn-ea"/>
              </a:rPr>
            </a:br>
            <a:endParaRPr lang="en-US" sz="2000" dirty="0">
              <a:ea typeface="+mn-ea"/>
            </a:endParaRPr>
          </a:p>
        </p:txBody>
      </p:sp>
      <p:sp>
        <p:nvSpPr>
          <p:cNvPr id="828441" name="Line 25"/>
          <p:cNvSpPr>
            <a:spLocks noChangeShapeType="1"/>
          </p:cNvSpPr>
          <p:nvPr/>
        </p:nvSpPr>
        <p:spPr bwMode="auto">
          <a:xfrm flipV="1">
            <a:off x="2489200" y="4826000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Garamond" pitchFamily="18" charset="0"/>
              <a:ea typeface="+mn-ea"/>
            </a:endParaRPr>
          </a:p>
        </p:txBody>
      </p:sp>
      <p:sp>
        <p:nvSpPr>
          <p:cNvPr id="828442" name="Text Box 26"/>
          <p:cNvSpPr txBox="1">
            <a:spLocks noChangeArrowheads="1"/>
          </p:cNvSpPr>
          <p:nvPr/>
        </p:nvSpPr>
        <p:spPr bwMode="auto">
          <a:xfrm>
            <a:off x="3048000" y="4130675"/>
            <a:ext cx="1752600" cy="400050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I need an IP</a:t>
            </a:r>
          </a:p>
        </p:txBody>
      </p:sp>
      <p:sp>
        <p:nvSpPr>
          <p:cNvPr id="828443" name="Text Box 27"/>
          <p:cNvSpPr txBox="1">
            <a:spLocks noChangeArrowheads="1"/>
          </p:cNvSpPr>
          <p:nvPr/>
        </p:nvSpPr>
        <p:spPr bwMode="auto">
          <a:xfrm>
            <a:off x="3048000" y="4876800"/>
            <a:ext cx="1752600" cy="3968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Use this IP</a:t>
            </a:r>
          </a:p>
        </p:txBody>
      </p:sp>
    </p:spTree>
    <p:extLst>
      <p:ext uri="{BB962C8B-B14F-4D97-AF65-F5344CB8AC3E}">
        <p14:creationId xmlns:p14="http://schemas.microsoft.com/office/powerpoint/2010/main" val="425671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470</Words>
  <Application>Microsoft Macintosh PowerPoint</Application>
  <PresentationFormat>On-screen Show (4:3)</PresentationFormat>
  <Paragraphs>90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IPv6 RA DoS Attacks   Sam Bowne</vt:lpstr>
      <vt:lpstr>PowerPoint Presentation</vt:lpstr>
      <vt:lpstr>IPv4 Exhaustion</vt:lpstr>
      <vt:lpstr>IPv4 Exhaustion</vt:lpstr>
      <vt:lpstr>One Year Left</vt:lpstr>
      <vt:lpstr>IPv6 Exhaustion</vt:lpstr>
      <vt:lpstr>Link-Local DoS</vt:lpstr>
      <vt:lpstr>Old Attack (from 2011)</vt:lpstr>
      <vt:lpstr>IPv4: DHCP</vt:lpstr>
      <vt:lpstr>IPv6: Router Advertisements</vt:lpstr>
      <vt:lpstr>Router Advertisement Packet</vt:lpstr>
      <vt:lpstr>RA Flood (from 2011) flood_router6</vt:lpstr>
      <vt:lpstr>Effects of flood_router6</vt:lpstr>
      <vt:lpstr>The New RA Flood</vt:lpstr>
      <vt:lpstr>MORE IS BETTER</vt:lpstr>
      <vt:lpstr>PowerPoint Presentation</vt:lpstr>
      <vt:lpstr>Flood Does Not Work Alone</vt:lpstr>
      <vt:lpstr>How to Perform this Attack</vt:lpstr>
      <vt:lpstr>Effects of New RA Flood</vt:lpstr>
      <vt:lpstr>Videos and Details</vt:lpstr>
      <vt:lpstr>Mitigation</vt:lpstr>
      <vt:lpstr>DEMO</vt:lpstr>
      <vt:lpstr>More Info</vt:lpstr>
      <vt:lpstr>Speculations</vt:lpstr>
      <vt:lpstr>Why are Devices so Vulnerable?</vt:lpstr>
      <vt:lpstr>PowerPoint Presentation</vt:lpstr>
      <vt:lpstr>Microsoft, 2005</vt:lpstr>
      <vt:lpstr>Microsoft, 2004</vt:lpstr>
      <vt:lpstr>Patching</vt:lpstr>
      <vt:lpstr>Microsoft Timeline</vt:lpstr>
      <vt:lpstr>Microsoft IPv6 Readiness Update</vt:lpstr>
      <vt:lpstr>Windows 7 Without the IPv6 Readiness Update</vt:lpstr>
      <vt:lpstr>Windows 7 With the IPv6 Readiness Update</vt:lpstr>
      <vt:lpstr>Limitations of the IPv6 Readiness Update</vt:lpstr>
      <vt:lpstr>FreeBSD Timeline</vt:lpstr>
      <vt:lpstr>Possibly Patched in 2013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Stolen Data Dumped by TEAMGHOSTSHELL on Aug 25, 2012  </dc:title>
  <dc:creator>Sam Bowne</dc:creator>
  <cp:lastModifiedBy>Sam Bowne</cp:lastModifiedBy>
  <cp:revision>73</cp:revision>
  <dcterms:created xsi:type="dcterms:W3CDTF">2012-08-27T22:23:07Z</dcterms:created>
  <dcterms:modified xsi:type="dcterms:W3CDTF">2013-11-11T23:39:29Z</dcterms:modified>
</cp:coreProperties>
</file>